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76DFD-5E6D-0AA6-EE8D-BA1F4E680401}" v="1" dt="2023-10-12T18:48:41.642"/>
    <p1510:client id="{6201FBED-8F7E-4252-81BD-1E69D73F3A50}" v="80" dt="2020-05-14T22:53:17.019"/>
    <p1510:client id="{88DF72F4-A4F3-2030-2888-3B6B7FA918F3}" v="1" dt="2023-11-21T17:00:09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lian Grevstad" userId="d88498a8-ddb6-474c-a3c6-0f9baac48e27" providerId="ADAL" clId="{6201FBED-8F7E-4252-81BD-1E69D73F3A50}"/>
    <pc:docChg chg="undo custSel addSld delSld modSld sldOrd">
      <pc:chgData name="Gillian Grevstad" userId="d88498a8-ddb6-474c-a3c6-0f9baac48e27" providerId="ADAL" clId="{6201FBED-8F7E-4252-81BD-1E69D73F3A50}" dt="2020-05-14T22:53:17.019" v="771" actId="1076"/>
      <pc:docMkLst>
        <pc:docMk/>
      </pc:docMkLst>
      <pc:sldChg chg="addSp delSp modSp ord">
        <pc:chgData name="Gillian Grevstad" userId="d88498a8-ddb6-474c-a3c6-0f9baac48e27" providerId="ADAL" clId="{6201FBED-8F7E-4252-81BD-1E69D73F3A50}" dt="2020-05-14T22:50:19.255" v="670"/>
        <pc:sldMkLst>
          <pc:docMk/>
          <pc:sldMk cId="3510792251" sldId="257"/>
        </pc:sldMkLst>
        <pc:spChg chg="del">
          <ac:chgData name="Gillian Grevstad" userId="d88498a8-ddb6-474c-a3c6-0f9baac48e27" providerId="ADAL" clId="{6201FBED-8F7E-4252-81BD-1E69D73F3A50}" dt="2020-05-14T22:12:57.088" v="93" actId="478"/>
          <ac:spMkLst>
            <pc:docMk/>
            <pc:sldMk cId="3510792251" sldId="257"/>
            <ac:spMk id="2" creationId="{1220E1B9-39A9-484D-900A-38B1CD599875}"/>
          </ac:spMkLst>
        </pc:spChg>
        <pc:spChg chg="del mod">
          <ac:chgData name="Gillian Grevstad" userId="d88498a8-ddb6-474c-a3c6-0f9baac48e27" providerId="ADAL" clId="{6201FBED-8F7E-4252-81BD-1E69D73F3A50}" dt="2020-05-14T22:09:47.406" v="71" actId="478"/>
          <ac:spMkLst>
            <pc:docMk/>
            <pc:sldMk cId="3510792251" sldId="257"/>
            <ac:spMk id="3" creationId="{2F66A147-950A-4EC4-A191-084D1346E1EA}"/>
          </ac:spMkLst>
        </pc:spChg>
        <pc:spChg chg="del">
          <ac:chgData name="Gillian Grevstad" userId="d88498a8-ddb6-474c-a3c6-0f9baac48e27" providerId="ADAL" clId="{6201FBED-8F7E-4252-81BD-1E69D73F3A50}" dt="2020-05-14T22:12:54.508" v="92" actId="478"/>
          <ac:spMkLst>
            <pc:docMk/>
            <pc:sldMk cId="3510792251" sldId="257"/>
            <ac:spMk id="4" creationId="{F6C4E5CA-C331-4118-9CBC-B45B898D6CF9}"/>
          </ac:spMkLst>
        </pc:spChg>
        <pc:spChg chg="del mod">
          <ac:chgData name="Gillian Grevstad" userId="d88498a8-ddb6-474c-a3c6-0f9baac48e27" providerId="ADAL" clId="{6201FBED-8F7E-4252-81BD-1E69D73F3A50}" dt="2020-05-14T22:09:50.746" v="72" actId="478"/>
          <ac:spMkLst>
            <pc:docMk/>
            <pc:sldMk cId="3510792251" sldId="257"/>
            <ac:spMk id="6" creationId="{D02A0E6D-17AB-44D1-88F5-4CBBC4F85D76}"/>
          </ac:spMkLst>
        </pc:spChg>
        <pc:spChg chg="add mod">
          <ac:chgData name="Gillian Grevstad" userId="d88498a8-ddb6-474c-a3c6-0f9baac48e27" providerId="ADAL" clId="{6201FBED-8F7E-4252-81BD-1E69D73F3A50}" dt="2020-05-14T22:10:28.397" v="76" actId="1076"/>
          <ac:spMkLst>
            <pc:docMk/>
            <pc:sldMk cId="3510792251" sldId="257"/>
            <ac:spMk id="20" creationId="{306E12E0-414F-44C6-BB53-4028B4FC81C6}"/>
          </ac:spMkLst>
        </pc:spChg>
        <pc:spChg chg="add mod">
          <ac:chgData name="Gillian Grevstad" userId="d88498a8-ddb6-474c-a3c6-0f9baac48e27" providerId="ADAL" clId="{6201FBED-8F7E-4252-81BD-1E69D73F3A50}" dt="2020-05-14T22:15:40.424" v="160" actId="14100"/>
          <ac:spMkLst>
            <pc:docMk/>
            <pc:sldMk cId="3510792251" sldId="257"/>
            <ac:spMk id="21" creationId="{06E1D971-9B22-4ACA-B2DD-B37A0A0D0F01}"/>
          </ac:spMkLst>
        </pc:spChg>
        <pc:spChg chg="add mod">
          <ac:chgData name="Gillian Grevstad" userId="d88498a8-ddb6-474c-a3c6-0f9baac48e27" providerId="ADAL" clId="{6201FBED-8F7E-4252-81BD-1E69D73F3A50}" dt="2020-05-14T22:12:44.766" v="89" actId="1076"/>
          <ac:spMkLst>
            <pc:docMk/>
            <pc:sldMk cId="3510792251" sldId="257"/>
            <ac:spMk id="26" creationId="{B1E78610-BBFC-44A3-9EA4-0C29573200E2}"/>
          </ac:spMkLst>
        </pc:spChg>
        <pc:spChg chg="add mod">
          <ac:chgData name="Gillian Grevstad" userId="d88498a8-ddb6-474c-a3c6-0f9baac48e27" providerId="ADAL" clId="{6201FBED-8F7E-4252-81BD-1E69D73F3A50}" dt="2020-05-14T22:15:31.348" v="148" actId="14100"/>
          <ac:spMkLst>
            <pc:docMk/>
            <pc:sldMk cId="3510792251" sldId="257"/>
            <ac:spMk id="27" creationId="{633FF82B-8975-456F-BFFF-4F37B8A100C3}"/>
          </ac:spMkLst>
        </pc:spChg>
        <pc:spChg chg="add mod">
          <ac:chgData name="Gillian Grevstad" userId="d88498a8-ddb6-474c-a3c6-0f9baac48e27" providerId="ADAL" clId="{6201FBED-8F7E-4252-81BD-1E69D73F3A50}" dt="2020-05-14T22:14:24.550" v="131" actId="1076"/>
          <ac:spMkLst>
            <pc:docMk/>
            <pc:sldMk cId="3510792251" sldId="257"/>
            <ac:spMk id="29" creationId="{F2B1B4BA-8B8A-48A8-A556-937D1867901D}"/>
          </ac:spMkLst>
        </pc:spChg>
        <pc:picChg chg="add mod modCrop">
          <ac:chgData name="Gillian Grevstad" userId="d88498a8-ddb6-474c-a3c6-0f9baac48e27" providerId="ADAL" clId="{6201FBED-8F7E-4252-81BD-1E69D73F3A50}" dt="2020-05-14T22:18:55.393" v="176" actId="1076"/>
          <ac:picMkLst>
            <pc:docMk/>
            <pc:sldMk cId="3510792251" sldId="257"/>
            <ac:picMk id="5" creationId="{C82BE997-ACE1-456C-A10C-8E2883FF1FD2}"/>
          </ac:picMkLst>
        </pc:picChg>
        <pc:picChg chg="add mod">
          <ac:chgData name="Gillian Grevstad" userId="d88498a8-ddb6-474c-a3c6-0f9baac48e27" providerId="ADAL" clId="{6201FBED-8F7E-4252-81BD-1E69D73F3A50}" dt="2020-05-14T22:10:17.737" v="74" actId="14100"/>
          <ac:picMkLst>
            <pc:docMk/>
            <pc:sldMk cId="3510792251" sldId="257"/>
            <ac:picMk id="7" creationId="{7A97CF86-3A65-4217-B1F7-3279F383F3AB}"/>
          </ac:picMkLst>
        </pc:picChg>
        <pc:picChg chg="mod">
          <ac:chgData name="Gillian Grevstad" userId="d88498a8-ddb6-474c-a3c6-0f9baac48e27" providerId="ADAL" clId="{6201FBED-8F7E-4252-81BD-1E69D73F3A50}" dt="2020-05-14T22:11:42.938" v="83" actId="1076"/>
          <ac:picMkLst>
            <pc:docMk/>
            <pc:sldMk cId="3510792251" sldId="257"/>
            <ac:picMk id="8" creationId="{9C45F7D5-D3CF-4303-8CB5-EECE4D15765F}"/>
          </ac:picMkLst>
        </pc:picChg>
        <pc:picChg chg="mod">
          <ac:chgData name="Gillian Grevstad" userId="d88498a8-ddb6-474c-a3c6-0f9baac48e27" providerId="ADAL" clId="{6201FBED-8F7E-4252-81BD-1E69D73F3A50}" dt="2020-05-14T22:11:45.736" v="84" actId="1076"/>
          <ac:picMkLst>
            <pc:docMk/>
            <pc:sldMk cId="3510792251" sldId="257"/>
            <ac:picMk id="9" creationId="{D3154252-A14A-4F31-97B2-29C2AEF366DF}"/>
          </ac:picMkLst>
        </pc:picChg>
        <pc:picChg chg="del mod">
          <ac:chgData name="Gillian Grevstad" userId="d88498a8-ddb6-474c-a3c6-0f9baac48e27" providerId="ADAL" clId="{6201FBED-8F7E-4252-81BD-1E69D73F3A50}" dt="2020-05-14T22:12:50.109" v="91" actId="478"/>
          <ac:picMkLst>
            <pc:docMk/>
            <pc:sldMk cId="3510792251" sldId="257"/>
            <ac:picMk id="10" creationId="{2219D2E2-3528-46F0-8698-00AFC1AE46D6}"/>
          </ac:picMkLst>
        </pc:picChg>
        <pc:picChg chg="add mod">
          <ac:chgData name="Gillian Grevstad" userId="d88498a8-ddb6-474c-a3c6-0f9baac48e27" providerId="ADAL" clId="{6201FBED-8F7E-4252-81BD-1E69D73F3A50}" dt="2020-05-14T22:10:47.769" v="80" actId="1076"/>
          <ac:picMkLst>
            <pc:docMk/>
            <pc:sldMk cId="3510792251" sldId="257"/>
            <ac:picMk id="12" creationId="{95937E80-483C-4551-9917-22A110E7989B}"/>
          </ac:picMkLst>
        </pc:picChg>
        <pc:picChg chg="mod">
          <ac:chgData name="Gillian Grevstad" userId="d88498a8-ddb6-474c-a3c6-0f9baac48e27" providerId="ADAL" clId="{6201FBED-8F7E-4252-81BD-1E69D73F3A50}" dt="2020-05-14T22:12:14.141" v="87" actId="1076"/>
          <ac:picMkLst>
            <pc:docMk/>
            <pc:sldMk cId="3510792251" sldId="257"/>
            <ac:picMk id="13" creationId="{1A048F4F-691E-44C7-B048-F005C9B5C835}"/>
          </ac:picMkLst>
        </pc:picChg>
        <pc:picChg chg="add mod modCrop">
          <ac:chgData name="Gillian Grevstad" userId="d88498a8-ddb6-474c-a3c6-0f9baac48e27" providerId="ADAL" clId="{6201FBED-8F7E-4252-81BD-1E69D73F3A50}" dt="2020-05-14T22:19:04.085" v="178" actId="1076"/>
          <ac:picMkLst>
            <pc:docMk/>
            <pc:sldMk cId="3510792251" sldId="257"/>
            <ac:picMk id="14" creationId="{F22F3F6C-1452-419E-985E-446E5571F982}"/>
          </ac:picMkLst>
        </pc:picChg>
        <pc:picChg chg="mod">
          <ac:chgData name="Gillian Grevstad" userId="d88498a8-ddb6-474c-a3c6-0f9baac48e27" providerId="ADAL" clId="{6201FBED-8F7E-4252-81BD-1E69D73F3A50}" dt="2020-05-14T22:09:05.247" v="65" actId="1076"/>
          <ac:picMkLst>
            <pc:docMk/>
            <pc:sldMk cId="3510792251" sldId="257"/>
            <ac:picMk id="15" creationId="{0CC8B2A4-C266-4A7E-8C2A-5668BEE7CF85}"/>
          </ac:picMkLst>
        </pc:picChg>
        <pc:picChg chg="add mod modCrop">
          <ac:chgData name="Gillian Grevstad" userId="d88498a8-ddb6-474c-a3c6-0f9baac48e27" providerId="ADAL" clId="{6201FBED-8F7E-4252-81BD-1E69D73F3A50}" dt="2020-05-14T22:19:00.345" v="177" actId="1076"/>
          <ac:picMkLst>
            <pc:docMk/>
            <pc:sldMk cId="3510792251" sldId="257"/>
            <ac:picMk id="16" creationId="{74397B23-5CB0-4DEB-BEC4-E609498E4B60}"/>
          </ac:picMkLst>
        </pc:picChg>
        <pc:picChg chg="add mod modCrop">
          <ac:chgData name="Gillian Grevstad" userId="d88498a8-ddb6-474c-a3c6-0f9baac48e27" providerId="ADAL" clId="{6201FBED-8F7E-4252-81BD-1E69D73F3A50}" dt="2020-05-14T22:19:45.551" v="186" actId="1076"/>
          <ac:picMkLst>
            <pc:docMk/>
            <pc:sldMk cId="3510792251" sldId="257"/>
            <ac:picMk id="17" creationId="{44DC53ED-0D04-43E9-8531-E84D024BA4BE}"/>
          </ac:picMkLst>
        </pc:picChg>
        <pc:picChg chg="add mod ord modCrop">
          <ac:chgData name="Gillian Grevstad" userId="d88498a8-ddb6-474c-a3c6-0f9baac48e27" providerId="ADAL" clId="{6201FBED-8F7E-4252-81BD-1E69D73F3A50}" dt="2020-05-14T22:20:03.897" v="188" actId="1076"/>
          <ac:picMkLst>
            <pc:docMk/>
            <pc:sldMk cId="3510792251" sldId="257"/>
            <ac:picMk id="18" creationId="{DDB12EBA-0BE8-4588-9E56-9C51688B99C3}"/>
          </ac:picMkLst>
        </pc:picChg>
        <pc:picChg chg="add mod">
          <ac:chgData name="Gillian Grevstad" userId="d88498a8-ddb6-474c-a3c6-0f9baac48e27" providerId="ADAL" clId="{6201FBED-8F7E-4252-81BD-1E69D73F3A50}" dt="2020-05-14T22:12:44.766" v="89" actId="1076"/>
          <ac:picMkLst>
            <pc:docMk/>
            <pc:sldMk cId="3510792251" sldId="257"/>
            <ac:picMk id="22" creationId="{97F5A295-24AF-4E30-AF65-CC382258EFCE}"/>
          </ac:picMkLst>
        </pc:picChg>
        <pc:picChg chg="add mod">
          <ac:chgData name="Gillian Grevstad" userId="d88498a8-ddb6-474c-a3c6-0f9baac48e27" providerId="ADAL" clId="{6201FBED-8F7E-4252-81BD-1E69D73F3A50}" dt="2020-05-14T22:12:44.766" v="89" actId="1076"/>
          <ac:picMkLst>
            <pc:docMk/>
            <pc:sldMk cId="3510792251" sldId="257"/>
            <ac:picMk id="23" creationId="{6C30DCA5-9023-4890-B873-78D9653C62A4}"/>
          </ac:picMkLst>
        </pc:picChg>
        <pc:picChg chg="add mod">
          <ac:chgData name="Gillian Grevstad" userId="d88498a8-ddb6-474c-a3c6-0f9baac48e27" providerId="ADAL" clId="{6201FBED-8F7E-4252-81BD-1E69D73F3A50}" dt="2020-05-14T22:12:44.766" v="89" actId="1076"/>
          <ac:picMkLst>
            <pc:docMk/>
            <pc:sldMk cId="3510792251" sldId="257"/>
            <ac:picMk id="24" creationId="{9A2478BE-FEC2-4FA0-AC35-F14366CF93D9}"/>
          </ac:picMkLst>
        </pc:picChg>
        <pc:picChg chg="add mod">
          <ac:chgData name="Gillian Grevstad" userId="d88498a8-ddb6-474c-a3c6-0f9baac48e27" providerId="ADAL" clId="{6201FBED-8F7E-4252-81BD-1E69D73F3A50}" dt="2020-05-14T22:12:44.766" v="89" actId="1076"/>
          <ac:picMkLst>
            <pc:docMk/>
            <pc:sldMk cId="3510792251" sldId="257"/>
            <ac:picMk id="25" creationId="{3374F44E-B7E6-4286-A629-EAF0AAAA5F66}"/>
          </ac:picMkLst>
        </pc:picChg>
        <pc:picChg chg="del mod">
          <ac:chgData name="Gillian Grevstad" userId="d88498a8-ddb6-474c-a3c6-0f9baac48e27" providerId="ADAL" clId="{6201FBED-8F7E-4252-81BD-1E69D73F3A50}" dt="2020-05-14T22:12:48.111" v="90" actId="478"/>
          <ac:picMkLst>
            <pc:docMk/>
            <pc:sldMk cId="3510792251" sldId="257"/>
            <ac:picMk id="1026" creationId="{C901440F-3799-4A1A-95F7-8BD842F2D982}"/>
          </ac:picMkLst>
        </pc:picChg>
        <pc:cxnChg chg="mod">
          <ac:chgData name="Gillian Grevstad" userId="d88498a8-ddb6-474c-a3c6-0f9baac48e27" providerId="ADAL" clId="{6201FBED-8F7E-4252-81BD-1E69D73F3A50}" dt="2020-05-14T22:09:10.832" v="66" actId="1076"/>
          <ac:cxnSpMkLst>
            <pc:docMk/>
            <pc:sldMk cId="3510792251" sldId="257"/>
            <ac:cxnSpMk id="11" creationId="{209FFDC1-0A0B-4A8A-AC87-C384A161D470}"/>
          </ac:cxnSpMkLst>
        </pc:cxnChg>
        <pc:cxnChg chg="add mod">
          <ac:chgData name="Gillian Grevstad" userId="d88498a8-ddb6-474c-a3c6-0f9baac48e27" providerId="ADAL" clId="{6201FBED-8F7E-4252-81BD-1E69D73F3A50}" dt="2020-05-14T22:13:30.802" v="96" actId="1076"/>
          <ac:cxnSpMkLst>
            <pc:docMk/>
            <pc:sldMk cId="3510792251" sldId="257"/>
            <ac:cxnSpMk id="28" creationId="{A52E25B3-996C-4669-BEAE-EE3726C6FD79}"/>
          </ac:cxnSpMkLst>
        </pc:cxnChg>
      </pc:sldChg>
      <pc:sldChg chg="modSp">
        <pc:chgData name="Gillian Grevstad" userId="d88498a8-ddb6-474c-a3c6-0f9baac48e27" providerId="ADAL" clId="{6201FBED-8F7E-4252-81BD-1E69D73F3A50}" dt="2020-05-06T22:01:51.970" v="20" actId="1076"/>
        <pc:sldMkLst>
          <pc:docMk/>
          <pc:sldMk cId="3933890317" sldId="258"/>
        </pc:sldMkLst>
        <pc:picChg chg="mod">
          <ac:chgData name="Gillian Grevstad" userId="d88498a8-ddb6-474c-a3c6-0f9baac48e27" providerId="ADAL" clId="{6201FBED-8F7E-4252-81BD-1E69D73F3A50}" dt="2020-05-06T21:59:43.136" v="6" actId="1076"/>
          <ac:picMkLst>
            <pc:docMk/>
            <pc:sldMk cId="3933890317" sldId="258"/>
            <ac:picMk id="5" creationId="{2F99CF4F-01B4-44B7-8A28-89E28006E88B}"/>
          </ac:picMkLst>
        </pc:picChg>
        <pc:picChg chg="mod">
          <ac:chgData name="Gillian Grevstad" userId="d88498a8-ddb6-474c-a3c6-0f9baac48e27" providerId="ADAL" clId="{6201FBED-8F7E-4252-81BD-1E69D73F3A50}" dt="2020-05-06T22:01:51.970" v="20" actId="1076"/>
          <ac:picMkLst>
            <pc:docMk/>
            <pc:sldMk cId="3933890317" sldId="258"/>
            <ac:picMk id="6" creationId="{88BBFBDF-5087-40A7-97F7-B53645A5BCD9}"/>
          </ac:picMkLst>
        </pc:picChg>
        <pc:picChg chg="mod">
          <ac:chgData name="Gillian Grevstad" userId="d88498a8-ddb6-474c-a3c6-0f9baac48e27" providerId="ADAL" clId="{6201FBED-8F7E-4252-81BD-1E69D73F3A50}" dt="2020-05-06T21:59:37.785" v="3" actId="1076"/>
          <ac:picMkLst>
            <pc:docMk/>
            <pc:sldMk cId="3933890317" sldId="258"/>
            <ac:picMk id="7" creationId="{C9C7E32F-6E63-48B3-A418-6DBCFDA2457D}"/>
          </ac:picMkLst>
        </pc:picChg>
        <pc:picChg chg="mod">
          <ac:chgData name="Gillian Grevstad" userId="d88498a8-ddb6-474c-a3c6-0f9baac48e27" providerId="ADAL" clId="{6201FBED-8F7E-4252-81BD-1E69D73F3A50}" dt="2020-05-06T21:59:39.975" v="4" actId="1076"/>
          <ac:picMkLst>
            <pc:docMk/>
            <pc:sldMk cId="3933890317" sldId="258"/>
            <ac:picMk id="8" creationId="{E7D2CFE0-DFDE-4B6B-B01C-F844DE48E8C8}"/>
          </ac:picMkLst>
        </pc:picChg>
        <pc:picChg chg="mod">
          <ac:chgData name="Gillian Grevstad" userId="d88498a8-ddb6-474c-a3c6-0f9baac48e27" providerId="ADAL" clId="{6201FBED-8F7E-4252-81BD-1E69D73F3A50}" dt="2020-05-06T21:59:41.530" v="5" actId="1076"/>
          <ac:picMkLst>
            <pc:docMk/>
            <pc:sldMk cId="3933890317" sldId="258"/>
            <ac:picMk id="9" creationId="{00D64F72-752F-45F4-9EC7-4C2926A2AEC7}"/>
          </ac:picMkLst>
        </pc:picChg>
        <pc:picChg chg="mod">
          <ac:chgData name="Gillian Grevstad" userId="d88498a8-ddb6-474c-a3c6-0f9baac48e27" providerId="ADAL" clId="{6201FBED-8F7E-4252-81BD-1E69D73F3A50}" dt="2020-05-06T21:59:44.809" v="7" actId="1076"/>
          <ac:picMkLst>
            <pc:docMk/>
            <pc:sldMk cId="3933890317" sldId="258"/>
            <ac:picMk id="24" creationId="{C85831BE-C880-4EE0-9945-D32AEE727A6A}"/>
          </ac:picMkLst>
        </pc:picChg>
        <pc:picChg chg="mod">
          <ac:chgData name="Gillian Grevstad" userId="d88498a8-ddb6-474c-a3c6-0f9baac48e27" providerId="ADAL" clId="{6201FBED-8F7E-4252-81BD-1E69D73F3A50}" dt="2020-05-06T21:59:48.824" v="9" actId="1076"/>
          <ac:picMkLst>
            <pc:docMk/>
            <pc:sldMk cId="3933890317" sldId="258"/>
            <ac:picMk id="25" creationId="{E452E9A7-3CF6-4FC5-88A6-C19C051D0B6F}"/>
          </ac:picMkLst>
        </pc:picChg>
        <pc:picChg chg="mod">
          <ac:chgData name="Gillian Grevstad" userId="d88498a8-ddb6-474c-a3c6-0f9baac48e27" providerId="ADAL" clId="{6201FBED-8F7E-4252-81BD-1E69D73F3A50}" dt="2020-05-06T21:59:50.238" v="10" actId="1076"/>
          <ac:picMkLst>
            <pc:docMk/>
            <pc:sldMk cId="3933890317" sldId="258"/>
            <ac:picMk id="26" creationId="{E0FBB309-8B49-43E6-BE2C-0085E6D5FBE4}"/>
          </ac:picMkLst>
        </pc:picChg>
        <pc:picChg chg="mod">
          <ac:chgData name="Gillian Grevstad" userId="d88498a8-ddb6-474c-a3c6-0f9baac48e27" providerId="ADAL" clId="{6201FBED-8F7E-4252-81BD-1E69D73F3A50}" dt="2020-05-06T21:30:27.628" v="1" actId="1076"/>
          <ac:picMkLst>
            <pc:docMk/>
            <pc:sldMk cId="3933890317" sldId="258"/>
            <ac:picMk id="32" creationId="{82F2A4FD-95A1-4140-8713-0E0CDCAC8044}"/>
          </ac:picMkLst>
        </pc:picChg>
        <pc:picChg chg="mod">
          <ac:chgData name="Gillian Grevstad" userId="d88498a8-ddb6-474c-a3c6-0f9baac48e27" providerId="ADAL" clId="{6201FBED-8F7E-4252-81BD-1E69D73F3A50}" dt="2020-05-06T22:00:00.020" v="15" actId="1076"/>
          <ac:picMkLst>
            <pc:docMk/>
            <pc:sldMk cId="3933890317" sldId="258"/>
            <ac:picMk id="38" creationId="{096AEA94-C15F-4E68-88C3-7879D2E30CD4}"/>
          </ac:picMkLst>
        </pc:picChg>
        <pc:picChg chg="mod">
          <ac:chgData name="Gillian Grevstad" userId="d88498a8-ddb6-474c-a3c6-0f9baac48e27" providerId="ADAL" clId="{6201FBED-8F7E-4252-81BD-1E69D73F3A50}" dt="2020-05-06T21:59:58.965" v="14" actId="1076"/>
          <ac:picMkLst>
            <pc:docMk/>
            <pc:sldMk cId="3933890317" sldId="258"/>
            <ac:picMk id="39" creationId="{C198A55B-4201-4E80-AC75-F68AEE48221A}"/>
          </ac:picMkLst>
        </pc:picChg>
        <pc:picChg chg="mod">
          <ac:chgData name="Gillian Grevstad" userId="d88498a8-ddb6-474c-a3c6-0f9baac48e27" providerId="ADAL" clId="{6201FBED-8F7E-4252-81BD-1E69D73F3A50}" dt="2020-05-06T22:00:01.662" v="16" actId="1076"/>
          <ac:picMkLst>
            <pc:docMk/>
            <pc:sldMk cId="3933890317" sldId="258"/>
            <ac:picMk id="40" creationId="{178EE361-2D3A-42C7-AEC1-8DFDEBD189AD}"/>
          </ac:picMkLst>
        </pc:picChg>
        <pc:picChg chg="mod">
          <ac:chgData name="Gillian Grevstad" userId="d88498a8-ddb6-474c-a3c6-0f9baac48e27" providerId="ADAL" clId="{6201FBED-8F7E-4252-81BD-1E69D73F3A50}" dt="2020-05-06T21:59:55.926" v="12" actId="1076"/>
          <ac:picMkLst>
            <pc:docMk/>
            <pc:sldMk cId="3933890317" sldId="258"/>
            <ac:picMk id="43" creationId="{8317EBF2-631E-4907-9DB8-08F133B2B9F0}"/>
          </ac:picMkLst>
        </pc:picChg>
        <pc:picChg chg="mod">
          <ac:chgData name="Gillian Grevstad" userId="d88498a8-ddb6-474c-a3c6-0f9baac48e27" providerId="ADAL" clId="{6201FBED-8F7E-4252-81BD-1E69D73F3A50}" dt="2020-05-06T21:59:57.407" v="13" actId="1076"/>
          <ac:picMkLst>
            <pc:docMk/>
            <pc:sldMk cId="3933890317" sldId="258"/>
            <ac:picMk id="44" creationId="{E206DF2E-152D-4B7B-859D-58C4171226B2}"/>
          </ac:picMkLst>
        </pc:picChg>
        <pc:picChg chg="mod">
          <ac:chgData name="Gillian Grevstad" userId="d88498a8-ddb6-474c-a3c6-0f9baac48e27" providerId="ADAL" clId="{6201FBED-8F7E-4252-81BD-1E69D73F3A50}" dt="2020-05-06T22:01:43.135" v="18" actId="1076"/>
          <ac:picMkLst>
            <pc:docMk/>
            <pc:sldMk cId="3933890317" sldId="258"/>
            <ac:picMk id="45" creationId="{06D7FE1F-E9A7-489D-B84B-CF40E381CD0D}"/>
          </ac:picMkLst>
        </pc:picChg>
        <pc:picChg chg="mod">
          <ac:chgData name="Gillian Grevstad" userId="d88498a8-ddb6-474c-a3c6-0f9baac48e27" providerId="ADAL" clId="{6201FBED-8F7E-4252-81BD-1E69D73F3A50}" dt="2020-05-06T22:01:48.454" v="19" actId="1076"/>
          <ac:picMkLst>
            <pc:docMk/>
            <pc:sldMk cId="3933890317" sldId="258"/>
            <ac:picMk id="47" creationId="{A0998BBD-1A96-4F04-990B-B6CAF80FBD0F}"/>
          </ac:picMkLst>
        </pc:picChg>
        <pc:picChg chg="mod">
          <ac:chgData name="Gillian Grevstad" userId="d88498a8-ddb6-474c-a3c6-0f9baac48e27" providerId="ADAL" clId="{6201FBED-8F7E-4252-81BD-1E69D73F3A50}" dt="2020-05-06T21:59:47.198" v="8" actId="1076"/>
          <ac:picMkLst>
            <pc:docMk/>
            <pc:sldMk cId="3933890317" sldId="258"/>
            <ac:picMk id="2052" creationId="{D6462E23-CD2F-4F1B-9235-1C24B0E50E6F}"/>
          </ac:picMkLst>
        </pc:picChg>
      </pc:sldChg>
      <pc:sldChg chg="addSp modSp add setBg">
        <pc:chgData name="Gillian Grevstad" userId="d88498a8-ddb6-474c-a3c6-0f9baac48e27" providerId="ADAL" clId="{6201FBED-8F7E-4252-81BD-1E69D73F3A50}" dt="2020-05-14T22:53:17.019" v="771" actId="1076"/>
        <pc:sldMkLst>
          <pc:docMk/>
          <pc:sldMk cId="3793463295" sldId="259"/>
        </pc:sldMkLst>
        <pc:picChg chg="add mod">
          <ac:chgData name="Gillian Grevstad" userId="d88498a8-ddb6-474c-a3c6-0f9baac48e27" providerId="ADAL" clId="{6201FBED-8F7E-4252-81BD-1E69D73F3A50}" dt="2020-05-14T22:24:18.390" v="203" actId="1076"/>
          <ac:picMkLst>
            <pc:docMk/>
            <pc:sldMk cId="3793463295" sldId="259"/>
            <ac:picMk id="2" creationId="{AF419A8B-B428-40F1-AA6A-4E2FF2950F66}"/>
          </ac:picMkLst>
        </pc:picChg>
        <pc:picChg chg="add mod">
          <ac:chgData name="Gillian Grevstad" userId="d88498a8-ddb6-474c-a3c6-0f9baac48e27" providerId="ADAL" clId="{6201FBED-8F7E-4252-81BD-1E69D73F3A50}" dt="2020-05-14T22:24:18.390" v="203" actId="1076"/>
          <ac:picMkLst>
            <pc:docMk/>
            <pc:sldMk cId="3793463295" sldId="259"/>
            <ac:picMk id="3" creationId="{36EA043A-3761-4E63-93F4-5AD815C8BB4B}"/>
          </ac:picMkLst>
        </pc:picChg>
        <pc:picChg chg="add mod">
          <ac:chgData name="Gillian Grevstad" userId="d88498a8-ddb6-474c-a3c6-0f9baac48e27" providerId="ADAL" clId="{6201FBED-8F7E-4252-81BD-1E69D73F3A50}" dt="2020-05-14T22:24:18.390" v="203" actId="1076"/>
          <ac:picMkLst>
            <pc:docMk/>
            <pc:sldMk cId="3793463295" sldId="259"/>
            <ac:picMk id="4" creationId="{063BB508-3A94-46D7-9B68-DEEAA20F8F48}"/>
          </ac:picMkLst>
        </pc:picChg>
        <pc:picChg chg="add mod">
          <ac:chgData name="Gillian Grevstad" userId="d88498a8-ddb6-474c-a3c6-0f9baac48e27" providerId="ADAL" clId="{6201FBED-8F7E-4252-81BD-1E69D73F3A50}" dt="2020-05-14T22:23:42.267" v="197" actId="1076"/>
          <ac:picMkLst>
            <pc:docMk/>
            <pc:sldMk cId="3793463295" sldId="259"/>
            <ac:picMk id="5" creationId="{F9450E2B-9CBF-49D5-9233-405B10D93133}"/>
          </ac:picMkLst>
        </pc:picChg>
        <pc:picChg chg="add mod">
          <ac:chgData name="Gillian Grevstad" userId="d88498a8-ddb6-474c-a3c6-0f9baac48e27" providerId="ADAL" clId="{6201FBED-8F7E-4252-81BD-1E69D73F3A50}" dt="2020-05-14T22:24:22.076" v="204" actId="1076"/>
          <ac:picMkLst>
            <pc:docMk/>
            <pc:sldMk cId="3793463295" sldId="259"/>
            <ac:picMk id="6" creationId="{A0F95760-4BFF-4844-953F-CBD208770265}"/>
          </ac:picMkLst>
        </pc:picChg>
        <pc:picChg chg="add mod">
          <ac:chgData name="Gillian Grevstad" userId="d88498a8-ddb6-474c-a3c6-0f9baac48e27" providerId="ADAL" clId="{6201FBED-8F7E-4252-81BD-1E69D73F3A50}" dt="2020-05-14T22:53:17.019" v="771" actId="1076"/>
          <ac:picMkLst>
            <pc:docMk/>
            <pc:sldMk cId="3793463295" sldId="259"/>
            <ac:picMk id="7" creationId="{DC334C06-AF44-4CA4-B6EE-DE171487F81C}"/>
          </ac:picMkLst>
        </pc:picChg>
        <pc:picChg chg="add mod">
          <ac:chgData name="Gillian Grevstad" userId="d88498a8-ddb6-474c-a3c6-0f9baac48e27" providerId="ADAL" clId="{6201FBED-8F7E-4252-81BD-1E69D73F3A50}" dt="2020-05-14T22:23:42.267" v="197" actId="1076"/>
          <ac:picMkLst>
            <pc:docMk/>
            <pc:sldMk cId="3793463295" sldId="259"/>
            <ac:picMk id="8" creationId="{CE05FF78-5071-4184-8D6E-A418E7841FE2}"/>
          </ac:picMkLst>
        </pc:picChg>
        <pc:picChg chg="add mod">
          <ac:chgData name="Gillian Grevstad" userId="d88498a8-ddb6-474c-a3c6-0f9baac48e27" providerId="ADAL" clId="{6201FBED-8F7E-4252-81BD-1E69D73F3A50}" dt="2020-05-14T22:23:42.267" v="197" actId="1076"/>
          <ac:picMkLst>
            <pc:docMk/>
            <pc:sldMk cId="3793463295" sldId="259"/>
            <ac:picMk id="9" creationId="{AD9FAEC8-1B1D-4434-BF27-0F07143187F4}"/>
          </ac:picMkLst>
        </pc:picChg>
        <pc:picChg chg="add mod">
          <ac:chgData name="Gillian Grevstad" userId="d88498a8-ddb6-474c-a3c6-0f9baac48e27" providerId="ADAL" clId="{6201FBED-8F7E-4252-81BD-1E69D73F3A50}" dt="2020-05-14T22:24:18.390" v="203" actId="1076"/>
          <ac:picMkLst>
            <pc:docMk/>
            <pc:sldMk cId="3793463295" sldId="259"/>
            <ac:picMk id="10" creationId="{13B8A028-7442-4974-A2A8-8E14AD81139B}"/>
          </ac:picMkLst>
        </pc:picChg>
        <pc:picChg chg="add mod">
          <ac:chgData name="Gillian Grevstad" userId="d88498a8-ddb6-474c-a3c6-0f9baac48e27" providerId="ADAL" clId="{6201FBED-8F7E-4252-81BD-1E69D73F3A50}" dt="2020-05-14T22:24:18.390" v="203" actId="1076"/>
          <ac:picMkLst>
            <pc:docMk/>
            <pc:sldMk cId="3793463295" sldId="259"/>
            <ac:picMk id="11" creationId="{D3D644CC-9AFC-42D4-807F-7110A32B3406}"/>
          </ac:picMkLst>
        </pc:picChg>
        <pc:picChg chg="add mod">
          <ac:chgData name="Gillian Grevstad" userId="d88498a8-ddb6-474c-a3c6-0f9baac48e27" providerId="ADAL" clId="{6201FBED-8F7E-4252-81BD-1E69D73F3A50}" dt="2020-05-14T22:23:42.267" v="197" actId="1076"/>
          <ac:picMkLst>
            <pc:docMk/>
            <pc:sldMk cId="3793463295" sldId="259"/>
            <ac:picMk id="12" creationId="{7044FB21-1BA2-4FB2-8A0C-5868F653C62E}"/>
          </ac:picMkLst>
        </pc:picChg>
        <pc:picChg chg="add mod">
          <ac:chgData name="Gillian Grevstad" userId="d88498a8-ddb6-474c-a3c6-0f9baac48e27" providerId="ADAL" clId="{6201FBED-8F7E-4252-81BD-1E69D73F3A50}" dt="2020-05-14T22:23:42.267" v="197" actId="1076"/>
          <ac:picMkLst>
            <pc:docMk/>
            <pc:sldMk cId="3793463295" sldId="259"/>
            <ac:picMk id="13" creationId="{8392A7DC-1E6F-4A46-91A0-5E96B16D6E93}"/>
          </ac:picMkLst>
        </pc:picChg>
        <pc:picChg chg="add mod">
          <ac:chgData name="Gillian Grevstad" userId="d88498a8-ddb6-474c-a3c6-0f9baac48e27" providerId="ADAL" clId="{6201FBED-8F7E-4252-81BD-1E69D73F3A50}" dt="2020-05-14T22:23:42.267" v="197" actId="1076"/>
          <ac:picMkLst>
            <pc:docMk/>
            <pc:sldMk cId="3793463295" sldId="259"/>
            <ac:picMk id="14" creationId="{5F92410C-6108-4F57-8E46-F78B2A4EC674}"/>
          </ac:picMkLst>
        </pc:picChg>
        <pc:picChg chg="add mod">
          <ac:chgData name="Gillian Grevstad" userId="d88498a8-ddb6-474c-a3c6-0f9baac48e27" providerId="ADAL" clId="{6201FBED-8F7E-4252-81BD-1E69D73F3A50}" dt="2020-05-14T22:23:42.267" v="197" actId="1076"/>
          <ac:picMkLst>
            <pc:docMk/>
            <pc:sldMk cId="3793463295" sldId="259"/>
            <ac:picMk id="15" creationId="{30DFB032-31AE-4F87-98D2-73915330B824}"/>
          </ac:picMkLst>
        </pc:picChg>
        <pc:picChg chg="add mod">
          <ac:chgData name="Gillian Grevstad" userId="d88498a8-ddb6-474c-a3c6-0f9baac48e27" providerId="ADAL" clId="{6201FBED-8F7E-4252-81BD-1E69D73F3A50}" dt="2020-05-14T22:23:59.964" v="200" actId="1076"/>
          <ac:picMkLst>
            <pc:docMk/>
            <pc:sldMk cId="3793463295" sldId="259"/>
            <ac:picMk id="16" creationId="{7C8551BA-9892-4471-A3C1-FEFFCD410850}"/>
          </ac:picMkLst>
        </pc:picChg>
        <pc:picChg chg="add mod">
          <ac:chgData name="Gillian Grevstad" userId="d88498a8-ddb6-474c-a3c6-0f9baac48e27" providerId="ADAL" clId="{6201FBED-8F7E-4252-81BD-1E69D73F3A50}" dt="2020-05-14T22:23:59.964" v="200" actId="1076"/>
          <ac:picMkLst>
            <pc:docMk/>
            <pc:sldMk cId="3793463295" sldId="259"/>
            <ac:picMk id="17" creationId="{DA1BD1E2-7A71-4401-838F-C7F2022F4EEB}"/>
          </ac:picMkLst>
        </pc:picChg>
        <pc:picChg chg="add mod">
          <ac:chgData name="Gillian Grevstad" userId="d88498a8-ddb6-474c-a3c6-0f9baac48e27" providerId="ADAL" clId="{6201FBED-8F7E-4252-81BD-1E69D73F3A50}" dt="2020-05-14T22:23:59.964" v="200" actId="1076"/>
          <ac:picMkLst>
            <pc:docMk/>
            <pc:sldMk cId="3793463295" sldId="259"/>
            <ac:picMk id="18" creationId="{2372D331-CF1D-454D-B9A2-ACA3C2F1DB79}"/>
          </ac:picMkLst>
        </pc:picChg>
        <pc:picChg chg="add mod">
          <ac:chgData name="Gillian Grevstad" userId="d88498a8-ddb6-474c-a3c6-0f9baac48e27" providerId="ADAL" clId="{6201FBED-8F7E-4252-81BD-1E69D73F3A50}" dt="2020-05-14T22:23:59.964" v="200" actId="1076"/>
          <ac:picMkLst>
            <pc:docMk/>
            <pc:sldMk cId="3793463295" sldId="259"/>
            <ac:picMk id="19" creationId="{8B988DA5-A17D-4C1D-BBCA-E50017232D01}"/>
          </ac:picMkLst>
        </pc:picChg>
        <pc:picChg chg="add mod">
          <ac:chgData name="Gillian Grevstad" userId="d88498a8-ddb6-474c-a3c6-0f9baac48e27" providerId="ADAL" clId="{6201FBED-8F7E-4252-81BD-1E69D73F3A50}" dt="2020-05-14T22:23:59.964" v="200" actId="1076"/>
          <ac:picMkLst>
            <pc:docMk/>
            <pc:sldMk cId="3793463295" sldId="259"/>
            <ac:picMk id="20" creationId="{AD110B39-8929-4D4B-83D1-C27B21C010D4}"/>
          </ac:picMkLst>
        </pc:picChg>
        <pc:picChg chg="add mod">
          <ac:chgData name="Gillian Grevstad" userId="d88498a8-ddb6-474c-a3c6-0f9baac48e27" providerId="ADAL" clId="{6201FBED-8F7E-4252-81BD-1E69D73F3A50}" dt="2020-05-14T22:23:59.964" v="200" actId="1076"/>
          <ac:picMkLst>
            <pc:docMk/>
            <pc:sldMk cId="3793463295" sldId="259"/>
            <ac:picMk id="21" creationId="{3BBBEA6C-1E27-49CF-9D30-42F92A1DA257}"/>
          </ac:picMkLst>
        </pc:picChg>
        <pc:picChg chg="add mod">
          <ac:chgData name="Gillian Grevstad" userId="d88498a8-ddb6-474c-a3c6-0f9baac48e27" providerId="ADAL" clId="{6201FBED-8F7E-4252-81BD-1E69D73F3A50}" dt="2020-05-14T22:24:45.233" v="206" actId="1076"/>
          <ac:picMkLst>
            <pc:docMk/>
            <pc:sldMk cId="3793463295" sldId="259"/>
            <ac:picMk id="22" creationId="{3247F638-6060-4816-B134-CE6129879115}"/>
          </ac:picMkLst>
        </pc:picChg>
        <pc:picChg chg="add mod">
          <ac:chgData name="Gillian Grevstad" userId="d88498a8-ddb6-474c-a3c6-0f9baac48e27" providerId="ADAL" clId="{6201FBED-8F7E-4252-81BD-1E69D73F3A50}" dt="2020-05-14T22:24:45.233" v="206" actId="1076"/>
          <ac:picMkLst>
            <pc:docMk/>
            <pc:sldMk cId="3793463295" sldId="259"/>
            <ac:picMk id="23" creationId="{0C741A06-D700-4639-88F4-9D8DFF528F57}"/>
          </ac:picMkLst>
        </pc:picChg>
        <pc:picChg chg="add mod">
          <ac:chgData name="Gillian Grevstad" userId="d88498a8-ddb6-474c-a3c6-0f9baac48e27" providerId="ADAL" clId="{6201FBED-8F7E-4252-81BD-1E69D73F3A50}" dt="2020-05-14T22:24:45.233" v="206" actId="1076"/>
          <ac:picMkLst>
            <pc:docMk/>
            <pc:sldMk cId="3793463295" sldId="259"/>
            <ac:picMk id="24" creationId="{D49F4DFB-7BEB-4C37-999C-1625A50AD5C0}"/>
          </ac:picMkLst>
        </pc:picChg>
        <pc:picChg chg="add mod">
          <ac:chgData name="Gillian Grevstad" userId="d88498a8-ddb6-474c-a3c6-0f9baac48e27" providerId="ADAL" clId="{6201FBED-8F7E-4252-81BD-1E69D73F3A50}" dt="2020-05-14T22:24:45.233" v="206" actId="1076"/>
          <ac:picMkLst>
            <pc:docMk/>
            <pc:sldMk cId="3793463295" sldId="259"/>
            <ac:picMk id="25" creationId="{4B788C79-5DDC-4ADD-8BB6-DF382485342A}"/>
          </ac:picMkLst>
        </pc:picChg>
        <pc:picChg chg="add mod">
          <ac:chgData name="Gillian Grevstad" userId="d88498a8-ddb6-474c-a3c6-0f9baac48e27" providerId="ADAL" clId="{6201FBED-8F7E-4252-81BD-1E69D73F3A50}" dt="2020-05-14T22:24:45.233" v="206" actId="1076"/>
          <ac:picMkLst>
            <pc:docMk/>
            <pc:sldMk cId="3793463295" sldId="259"/>
            <ac:picMk id="26" creationId="{DF012AFC-8489-4077-A3A7-4F0AA52EABF4}"/>
          </ac:picMkLst>
        </pc:picChg>
        <pc:picChg chg="add mod">
          <ac:chgData name="Gillian Grevstad" userId="d88498a8-ddb6-474c-a3c6-0f9baac48e27" providerId="ADAL" clId="{6201FBED-8F7E-4252-81BD-1E69D73F3A50}" dt="2020-05-14T22:24:39.112" v="205" actId="1076"/>
          <ac:picMkLst>
            <pc:docMk/>
            <pc:sldMk cId="3793463295" sldId="259"/>
            <ac:picMk id="27" creationId="{F9E1EB2B-429E-4AC1-BEE8-014A73DCF61C}"/>
          </ac:picMkLst>
        </pc:picChg>
        <pc:picChg chg="add mod">
          <ac:chgData name="Gillian Grevstad" userId="d88498a8-ddb6-474c-a3c6-0f9baac48e27" providerId="ADAL" clId="{6201FBED-8F7E-4252-81BD-1E69D73F3A50}" dt="2020-05-14T22:24:39.112" v="205" actId="1076"/>
          <ac:picMkLst>
            <pc:docMk/>
            <pc:sldMk cId="3793463295" sldId="259"/>
            <ac:picMk id="28" creationId="{80AE9837-A16C-4CE2-81ED-7E53EBA8EED9}"/>
          </ac:picMkLst>
        </pc:picChg>
        <pc:picChg chg="add mod">
          <ac:chgData name="Gillian Grevstad" userId="d88498a8-ddb6-474c-a3c6-0f9baac48e27" providerId="ADAL" clId="{6201FBED-8F7E-4252-81BD-1E69D73F3A50}" dt="2020-05-14T22:24:39.112" v="205" actId="1076"/>
          <ac:picMkLst>
            <pc:docMk/>
            <pc:sldMk cId="3793463295" sldId="259"/>
            <ac:picMk id="29" creationId="{4DDA8076-1B5F-4034-AD1B-43DAFE67EDE0}"/>
          </ac:picMkLst>
        </pc:picChg>
        <pc:picChg chg="add mod">
          <ac:chgData name="Gillian Grevstad" userId="d88498a8-ddb6-474c-a3c6-0f9baac48e27" providerId="ADAL" clId="{6201FBED-8F7E-4252-81BD-1E69D73F3A50}" dt="2020-05-14T22:24:45.233" v="206" actId="1076"/>
          <ac:picMkLst>
            <pc:docMk/>
            <pc:sldMk cId="3793463295" sldId="259"/>
            <ac:picMk id="30" creationId="{10F807B4-957F-44C2-84D3-BDAAB409A24E}"/>
          </ac:picMkLst>
        </pc:picChg>
        <pc:picChg chg="add mod">
          <ac:chgData name="Gillian Grevstad" userId="d88498a8-ddb6-474c-a3c6-0f9baac48e27" providerId="ADAL" clId="{6201FBED-8F7E-4252-81BD-1E69D73F3A50}" dt="2020-05-14T22:24:45.233" v="206" actId="1076"/>
          <ac:picMkLst>
            <pc:docMk/>
            <pc:sldMk cId="3793463295" sldId="259"/>
            <ac:picMk id="31" creationId="{F585DE62-B38B-480C-8D90-4DC71A7ABFDC}"/>
          </ac:picMkLst>
        </pc:picChg>
        <pc:picChg chg="add mod">
          <ac:chgData name="Gillian Grevstad" userId="d88498a8-ddb6-474c-a3c6-0f9baac48e27" providerId="ADAL" clId="{6201FBED-8F7E-4252-81BD-1E69D73F3A50}" dt="2020-05-14T22:25:00.165" v="207" actId="1076"/>
          <ac:picMkLst>
            <pc:docMk/>
            <pc:sldMk cId="3793463295" sldId="259"/>
            <ac:picMk id="32" creationId="{097135F9-E70A-4674-89B6-2AF15003003C}"/>
          </ac:picMkLst>
        </pc:picChg>
        <pc:picChg chg="add mod">
          <ac:chgData name="Gillian Grevstad" userId="d88498a8-ddb6-474c-a3c6-0f9baac48e27" providerId="ADAL" clId="{6201FBED-8F7E-4252-81BD-1E69D73F3A50}" dt="2020-05-14T22:25:06.611" v="209" actId="1076"/>
          <ac:picMkLst>
            <pc:docMk/>
            <pc:sldMk cId="3793463295" sldId="259"/>
            <ac:picMk id="33" creationId="{2DC5F1B8-9E9D-4393-A8B3-457687570889}"/>
          </ac:picMkLst>
        </pc:picChg>
        <pc:picChg chg="add mod">
          <ac:chgData name="Gillian Grevstad" userId="d88498a8-ddb6-474c-a3c6-0f9baac48e27" providerId="ADAL" clId="{6201FBED-8F7E-4252-81BD-1E69D73F3A50}" dt="2020-05-14T22:25:10.589" v="212" actId="14100"/>
          <ac:picMkLst>
            <pc:docMk/>
            <pc:sldMk cId="3793463295" sldId="259"/>
            <ac:picMk id="34" creationId="{74E05065-0E22-479A-8771-2738CECE4DF1}"/>
          </ac:picMkLst>
        </pc:picChg>
        <pc:picChg chg="add mod">
          <ac:chgData name="Gillian Grevstad" userId="d88498a8-ddb6-474c-a3c6-0f9baac48e27" providerId="ADAL" clId="{6201FBED-8F7E-4252-81BD-1E69D73F3A50}" dt="2020-05-14T22:25:13.595" v="213" actId="1076"/>
          <ac:picMkLst>
            <pc:docMk/>
            <pc:sldMk cId="3793463295" sldId="259"/>
            <ac:picMk id="35" creationId="{430FAB86-1AE3-4266-B5AE-190B4AEEC3AB}"/>
          </ac:picMkLst>
        </pc:picChg>
        <pc:picChg chg="add mod">
          <ac:chgData name="Gillian Grevstad" userId="d88498a8-ddb6-474c-a3c6-0f9baac48e27" providerId="ADAL" clId="{6201FBED-8F7E-4252-81BD-1E69D73F3A50}" dt="2020-05-14T22:25:00.165" v="207" actId="1076"/>
          <ac:picMkLst>
            <pc:docMk/>
            <pc:sldMk cId="3793463295" sldId="259"/>
            <ac:picMk id="36" creationId="{C6A623BA-B39C-4F52-8398-BEA67EF8DC30}"/>
          </ac:picMkLst>
        </pc:picChg>
        <pc:picChg chg="add mod">
          <ac:chgData name="Gillian Grevstad" userId="d88498a8-ddb6-474c-a3c6-0f9baac48e27" providerId="ADAL" clId="{6201FBED-8F7E-4252-81BD-1E69D73F3A50}" dt="2020-05-14T22:25:00.165" v="207" actId="1076"/>
          <ac:picMkLst>
            <pc:docMk/>
            <pc:sldMk cId="3793463295" sldId="259"/>
            <ac:picMk id="37" creationId="{E5BE91C7-7560-49B6-A558-C7FFEB1F7FFC}"/>
          </ac:picMkLst>
        </pc:picChg>
        <pc:picChg chg="add mod">
          <ac:chgData name="Gillian Grevstad" userId="d88498a8-ddb6-474c-a3c6-0f9baac48e27" providerId="ADAL" clId="{6201FBED-8F7E-4252-81BD-1E69D73F3A50}" dt="2020-05-14T22:25:00.165" v="207" actId="1076"/>
          <ac:picMkLst>
            <pc:docMk/>
            <pc:sldMk cId="3793463295" sldId="259"/>
            <ac:picMk id="38" creationId="{C8CBC838-A7EC-4BF4-BE55-4EAF88A60E24}"/>
          </ac:picMkLst>
        </pc:picChg>
        <pc:picChg chg="add mod">
          <ac:chgData name="Gillian Grevstad" userId="d88498a8-ddb6-474c-a3c6-0f9baac48e27" providerId="ADAL" clId="{6201FBED-8F7E-4252-81BD-1E69D73F3A50}" dt="2020-05-14T22:25:00.165" v="207" actId="1076"/>
          <ac:picMkLst>
            <pc:docMk/>
            <pc:sldMk cId="3793463295" sldId="259"/>
            <ac:picMk id="39" creationId="{704AF25A-FEB6-49D2-9BF9-6D8A57A00967}"/>
          </ac:picMkLst>
        </pc:picChg>
        <pc:picChg chg="add mod">
          <ac:chgData name="Gillian Grevstad" userId="d88498a8-ddb6-474c-a3c6-0f9baac48e27" providerId="ADAL" clId="{6201FBED-8F7E-4252-81BD-1E69D73F3A50}" dt="2020-05-14T22:25:00.165" v="207" actId="1076"/>
          <ac:picMkLst>
            <pc:docMk/>
            <pc:sldMk cId="3793463295" sldId="259"/>
            <ac:picMk id="40" creationId="{323D5ADE-B6AF-4358-B17E-F4642B244148}"/>
          </ac:picMkLst>
        </pc:picChg>
        <pc:picChg chg="add mod">
          <ac:chgData name="Gillian Grevstad" userId="d88498a8-ddb6-474c-a3c6-0f9baac48e27" providerId="ADAL" clId="{6201FBED-8F7E-4252-81BD-1E69D73F3A50}" dt="2020-05-14T22:25:04.599" v="208" actId="1076"/>
          <ac:picMkLst>
            <pc:docMk/>
            <pc:sldMk cId="3793463295" sldId="259"/>
            <ac:picMk id="41" creationId="{4340E287-18DD-4B17-933A-DC1DAAD05E41}"/>
          </ac:picMkLst>
        </pc:picChg>
      </pc:sldChg>
      <pc:sldChg chg="add del setBg">
        <pc:chgData name="Gillian Grevstad" userId="d88498a8-ddb6-474c-a3c6-0f9baac48e27" providerId="ADAL" clId="{6201FBED-8F7E-4252-81BD-1E69D73F3A50}" dt="2020-05-14T22:23:10.731" v="195" actId="2696"/>
        <pc:sldMkLst>
          <pc:docMk/>
          <pc:sldMk cId="204057658" sldId="260"/>
        </pc:sldMkLst>
      </pc:sldChg>
      <pc:sldChg chg="addSp delSp modSp add">
        <pc:chgData name="Gillian Grevstad" userId="d88498a8-ddb6-474c-a3c6-0f9baac48e27" providerId="ADAL" clId="{6201FBED-8F7E-4252-81BD-1E69D73F3A50}" dt="2020-05-14T22:51:41.952" v="770" actId="1076"/>
        <pc:sldMkLst>
          <pc:docMk/>
          <pc:sldMk cId="2006809640" sldId="260"/>
        </pc:sldMkLst>
        <pc:spChg chg="mod">
          <ac:chgData name="Gillian Grevstad" userId="d88498a8-ddb6-474c-a3c6-0f9baac48e27" providerId="ADAL" clId="{6201FBED-8F7E-4252-81BD-1E69D73F3A50}" dt="2020-05-14T22:43:45.736" v="660" actId="404"/>
          <ac:spMkLst>
            <pc:docMk/>
            <pc:sldMk cId="2006809640" sldId="260"/>
            <ac:spMk id="2" creationId="{82939BE5-8306-4369-9FA0-BF130101D5A7}"/>
          </ac:spMkLst>
        </pc:spChg>
        <pc:spChg chg="add mod">
          <ac:chgData name="Gillian Grevstad" userId="d88498a8-ddb6-474c-a3c6-0f9baac48e27" providerId="ADAL" clId="{6201FBED-8F7E-4252-81BD-1E69D73F3A50}" dt="2020-05-14T22:50:50.275" v="671" actId="14100"/>
          <ac:spMkLst>
            <pc:docMk/>
            <pc:sldMk cId="2006809640" sldId="260"/>
            <ac:spMk id="3" creationId="{D20A81C0-0E27-4A90-8AC0-126F32CF30CA}"/>
          </ac:spMkLst>
        </pc:spChg>
        <pc:spChg chg="add del">
          <ac:chgData name="Gillian Grevstad" userId="d88498a8-ddb6-474c-a3c6-0f9baac48e27" providerId="ADAL" clId="{6201FBED-8F7E-4252-81BD-1E69D73F3A50}" dt="2020-05-14T22:49:33.530" v="666"/>
          <ac:spMkLst>
            <pc:docMk/>
            <pc:sldMk cId="2006809640" sldId="260"/>
            <ac:spMk id="4" creationId="{E6AF674D-6708-44A5-B045-5293FFB930A5}"/>
          </ac:spMkLst>
        </pc:spChg>
        <pc:spChg chg="add mod">
          <ac:chgData name="Gillian Grevstad" userId="d88498a8-ddb6-474c-a3c6-0f9baac48e27" providerId="ADAL" clId="{6201FBED-8F7E-4252-81BD-1E69D73F3A50}" dt="2020-05-14T22:51:41.952" v="770" actId="1076"/>
          <ac:spMkLst>
            <pc:docMk/>
            <pc:sldMk cId="2006809640" sldId="260"/>
            <ac:spMk id="5" creationId="{30090ED4-0A61-4703-AA45-641728B15A62}"/>
          </ac:spMkLst>
        </pc:spChg>
      </pc:sldChg>
      <pc:sldChg chg="modSp add del">
        <pc:chgData name="Gillian Grevstad" userId="d88498a8-ddb6-474c-a3c6-0f9baac48e27" providerId="ADAL" clId="{6201FBED-8F7E-4252-81BD-1E69D73F3A50}" dt="2020-05-14T22:50:11.889" v="669" actId="2696"/>
        <pc:sldMkLst>
          <pc:docMk/>
          <pc:sldMk cId="4214448601" sldId="261"/>
        </pc:sldMkLst>
        <pc:spChg chg="mod">
          <ac:chgData name="Gillian Grevstad" userId="d88498a8-ddb6-474c-a3c6-0f9baac48e27" providerId="ADAL" clId="{6201FBED-8F7E-4252-81BD-1E69D73F3A50}" dt="2020-05-14T22:50:06.329" v="668" actId="1076"/>
          <ac:spMkLst>
            <pc:docMk/>
            <pc:sldMk cId="4214448601" sldId="261"/>
            <ac:spMk id="2" creationId="{82939BE5-8306-4369-9FA0-BF130101D5A7}"/>
          </ac:spMkLst>
        </pc:spChg>
      </pc:sldChg>
    </pc:docChg>
  </pc:docChgLst>
  <pc:docChgLst>
    <pc:chgData name="Lara Kilbertus" userId="S::e22292@burnabyschools.ca::749c74af-4fb2-4927-b295-7b0b54318803" providerId="AD" clId="Web-{09F76DFD-5E6D-0AA6-EE8D-BA1F4E680401}"/>
    <pc:docChg chg="modSld">
      <pc:chgData name="Lara Kilbertus" userId="S::e22292@burnabyschools.ca::749c74af-4fb2-4927-b295-7b0b54318803" providerId="AD" clId="Web-{09F76DFD-5E6D-0AA6-EE8D-BA1F4E680401}" dt="2023-10-12T18:48:41.642" v="0" actId="1076"/>
      <pc:docMkLst>
        <pc:docMk/>
      </pc:docMkLst>
      <pc:sldChg chg="modSp">
        <pc:chgData name="Lara Kilbertus" userId="S::e22292@burnabyschools.ca::749c74af-4fb2-4927-b295-7b0b54318803" providerId="AD" clId="Web-{09F76DFD-5E6D-0AA6-EE8D-BA1F4E680401}" dt="2023-10-12T18:48:41.642" v="0" actId="1076"/>
        <pc:sldMkLst>
          <pc:docMk/>
          <pc:sldMk cId="3793463295" sldId="259"/>
        </pc:sldMkLst>
        <pc:picChg chg="mod">
          <ac:chgData name="Lara Kilbertus" userId="S::e22292@burnabyschools.ca::749c74af-4fb2-4927-b295-7b0b54318803" providerId="AD" clId="Web-{09F76DFD-5E6D-0AA6-EE8D-BA1F4E680401}" dt="2023-10-12T18:48:41.642" v="0" actId="1076"/>
          <ac:picMkLst>
            <pc:docMk/>
            <pc:sldMk cId="3793463295" sldId="259"/>
            <ac:picMk id="6" creationId="{A0F95760-4BFF-4844-953F-CBD208770265}"/>
          </ac:picMkLst>
        </pc:picChg>
      </pc:sldChg>
    </pc:docChg>
  </pc:docChgLst>
  <pc:docChgLst>
    <pc:chgData name="Michelle Laing" userId="S::e17749@burnabyschools.ca::6ad0458b-624b-4073-8009-221009f9f4c5" providerId="AD" clId="Web-{88DF72F4-A4F3-2030-2888-3B6B7FA918F3}"/>
    <pc:docChg chg="modSld">
      <pc:chgData name="Michelle Laing" userId="S::e17749@burnabyschools.ca::6ad0458b-624b-4073-8009-221009f9f4c5" providerId="AD" clId="Web-{88DF72F4-A4F3-2030-2888-3B6B7FA918F3}" dt="2023-11-21T17:00:09.094" v="0" actId="1076"/>
      <pc:docMkLst>
        <pc:docMk/>
      </pc:docMkLst>
      <pc:sldChg chg="modSp">
        <pc:chgData name="Michelle Laing" userId="S::e17749@burnabyschools.ca::6ad0458b-624b-4073-8009-221009f9f4c5" providerId="AD" clId="Web-{88DF72F4-A4F3-2030-2888-3B6B7FA918F3}" dt="2023-11-21T17:00:09.094" v="0" actId="1076"/>
        <pc:sldMkLst>
          <pc:docMk/>
          <pc:sldMk cId="3793463295" sldId="259"/>
        </pc:sldMkLst>
        <pc:picChg chg="mod">
          <ac:chgData name="Michelle Laing" userId="S::e17749@burnabyschools.ca::6ad0458b-624b-4073-8009-221009f9f4c5" providerId="AD" clId="Web-{88DF72F4-A4F3-2030-2888-3B6B7FA918F3}" dt="2023-11-21T17:00:09.094" v="0" actId="1076"/>
          <ac:picMkLst>
            <pc:docMk/>
            <pc:sldMk cId="3793463295" sldId="259"/>
            <ac:picMk id="23" creationId="{0C741A06-D700-4639-88F4-9D8DFF528F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A315-D8DB-48C4-BC51-E236F0780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51547-A822-4809-98C1-2E69C0A24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9569F-1764-49EC-AB7D-7C03E113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3EF9-D9EF-4D4B-B68F-131F6173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6A437-ECA1-46B6-A359-842C689C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2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8F6C6-0200-42A4-A5F8-BECFC6290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9B6DD-23B9-4928-8FF3-F65570740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AF257-D013-4748-8A6F-567F912AA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34529-2173-42CA-86CA-5ED661F2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D0928-31DE-4F8E-B190-E85140F2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4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7050C3-7941-43AC-B8C1-495B7A26D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4F5D9-1FB6-4AB2-B7E2-88DA6F1D8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9C4A7-DF70-4755-95ED-55695FB3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47D3D-83B0-4F76-8EC5-9B1B5C546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F7F90-4147-49A3-BD69-DC2627C6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3AD9B-9E69-4F79-85AC-B2AC8ECA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86BE2-DB30-4813-9FCC-29383326E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9FC49-521A-49FC-8261-0AC053A3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550AB-A749-4C63-9D35-1D92CD1D2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5699D-9F8E-4C95-B926-5E1754F6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5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02F01-6D18-498E-B4B6-7F46364AB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0F267-9E47-4A90-AF9F-F0E12CFBD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1392A-ED02-4766-9D7D-A9B91342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E261C-2B84-41BC-BF04-BFFDE4C0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B9408-6128-40C8-9DC3-923B15220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4A9D8-36B6-4935-9459-D3B3C6AD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0039C-3443-4EA3-8348-B1E240DFA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2439C-60E4-4D1E-A983-084579B35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D8DFB-4B6E-4FA4-B27B-A58A9BE9C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E961F-F560-4643-A13C-778D3C5C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2F6EB-A8D9-40E7-8694-A89032F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8A3F1-F764-48F2-A6A8-D9D556000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D82A4-0AB4-496E-9E4B-17A91A3D1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22F791-C4A3-42A8-A88D-8A288D05E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71041C-844C-41CF-9F32-054C49E72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AC2C8E-5572-4E08-9885-FBEA98E47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A8A31D-8189-46F6-92CD-BDBD9B68D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226E7-CBF8-40F4-80C9-4754BE0B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276E3-06BE-4B79-BD01-06276932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202D3-1DC6-4120-B784-54C5B5E8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02C03-01CA-486F-884C-E6E0F640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BD8C9-0EDA-44C2-B32C-61FDC1C16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C2858-DC48-4F1A-A2F2-45DDAC69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3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11AE3-C8BA-4C45-B83F-9230F1860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1CC14-4132-493A-AE4E-01C634264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8351E-C5A3-4AB5-9FD9-E8030BEC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BA45C-51CD-400A-986B-A7B8A8DD6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7B882-0120-4E21-8D3B-81331F7D5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4C500-63E7-4E78-80C9-777F702E3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8E6F9-BC07-40BE-B26A-E4CD7CFF9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66D79-CC41-44D1-A1AC-CE275D7D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FC449-14F6-4134-99C7-D273CA66E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3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82CD-1483-4DDA-A394-66E8E163F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C438E-69A2-4CCF-8231-C18ED0F9C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21CB3-BEBD-4287-B39C-ACA3D0136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57397-26AD-4B05-8BBC-7FC01144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C8D1B-899C-4D3B-B7BF-191CBF3A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4F891-C4D1-488E-9815-6CA70B968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9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6B696F-DD73-4E1D-AB34-F3C452DC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D052B-3D0E-496A-890A-E84812A1B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72AC2-A17E-44A3-89CA-1A24356B0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8106-029B-4801-AE9A-CB6CD82D353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3BD0D-C21C-44AA-BC26-E519FC3AC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B8812-6E9E-4358-AC59-181196817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E879-7277-40F2-86F6-BBF29D9A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3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3.wdp"/><Relationship Id="rId7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39BE5-8306-4369-9FA0-BF130101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039"/>
            <a:ext cx="10515600" cy="1782989"/>
          </a:xfrm>
        </p:spPr>
        <p:txBody>
          <a:bodyPr>
            <a:normAutofit fontScale="90000"/>
          </a:bodyPr>
          <a:lstStyle/>
          <a:p>
            <a:r>
              <a:rPr lang="en-US" sz="4900" b="1" u="sng" dirty="0"/>
              <a:t>Let’s have a conversation visual tracker</a:t>
            </a:r>
            <a:br>
              <a:rPr lang="en-US" b="1" u="sng" dirty="0"/>
            </a:br>
            <a:r>
              <a:rPr lang="en-US" sz="1800" b="1" u="sng" dirty="0"/>
              <a:t> </a:t>
            </a:r>
            <a:br>
              <a:rPr lang="en-US" dirty="0"/>
            </a:br>
            <a:r>
              <a:rPr lang="en-US" dirty="0"/>
              <a:t>This template can be used to help guide students as they learn conversation skills. 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0A81C0-0E27-4A90-8AC0-126F32CF30CA}"/>
              </a:ext>
            </a:extLst>
          </p:cNvPr>
          <p:cNvSpPr txBox="1">
            <a:spLocks/>
          </p:cNvSpPr>
          <p:nvPr/>
        </p:nvSpPr>
        <p:spPr>
          <a:xfrm>
            <a:off x="838200" y="2675393"/>
            <a:ext cx="10515600" cy="3638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Review the conversation goals/rules.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For advanced students, discuss how to repair the conversation if there’s a breakdown.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Start the conversation.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Move the beads onto the pipe cleaners as the students ask questions or make comments.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090ED4-0A61-4703-AA45-641728B15A62}"/>
              </a:ext>
            </a:extLst>
          </p:cNvPr>
          <p:cNvSpPr txBox="1">
            <a:spLocks/>
          </p:cNvSpPr>
          <p:nvPr/>
        </p:nvSpPr>
        <p:spPr>
          <a:xfrm>
            <a:off x="5678714" y="6313714"/>
            <a:ext cx="668745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u="sng" dirty="0"/>
              <a:t> </a:t>
            </a:r>
            <a:br>
              <a:rPr lang="en-US" dirty="0"/>
            </a:br>
            <a:r>
              <a:rPr lang="en-US" dirty="0"/>
              <a:t>Produced by Burnaby Speech-Language Pathology Services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0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AF419A8B-B428-40F1-AA6A-4E2FF2950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073082" y="2070186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36EA043A-3761-4E63-93F4-5AD815C8B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15052" y="2070186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063BB508-3A94-46D7-9B68-DEEAA20F8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5841" y="2070186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F9450E2B-9CBF-49D5-9233-405B10D93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166833" y="239245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A0F95760-4BFF-4844-953F-CBD208770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611745" y="2393105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DC334C06-AF44-4CA4-B6EE-DE171487F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06799" y="2418732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CE05FF78-5071-4184-8D6E-A418E7841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83045" y="2344006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AD9FAEC8-1B1D-4434-BF27-0F0714318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77656" y="2358266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13B8A028-7442-4974-A2A8-8E14AD811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60168" y="204885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D3D644CC-9AFC-42D4-807F-7110A32B3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542293" y="2034993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7044FB21-1BA2-4FB2-8A0C-5868F653C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83669" y="3695590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8392A7DC-1E6F-4A46-91A0-5E96B16D6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69962" y="371480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5F92410C-6108-4F57-8E46-F78B2A4EC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45691" y="369347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30DFB032-31AE-4F87-98D2-73915330B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086935" y="3728314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7C8551BA-9892-4471-A3C1-FEFFCD410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94630" y="3321279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DA1BD1E2-7A71-4401-838F-C7F2022F4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034222" y="3350682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2372D331-CF1D-454D-B9A2-ACA3C2F1D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443171" y="3350682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8B988DA5-A17D-4C1D-BBCA-E50017232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00371" y="3350682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AD110B39-8929-4D4B-83D1-C27B21C01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328168" y="3321279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3BBBEA6C-1E27-49CF-9D30-42F92A1DA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788054" y="333681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3247F638-6060-4816-B134-CE6129879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72018" y="453213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PB-BAR S barrel pony beads - opaque single colours - Beads | Bead ...">
            <a:extLst>
              <a:ext uri="{FF2B5EF4-FFF2-40B4-BE49-F238E27FC236}">
                <a16:creationId xmlns:a16="http://schemas.microsoft.com/office/drawing/2014/main" id="{0C741A06-D700-4639-88F4-9D8DFF528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513988" y="4616804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D49F4DFB-7BEB-4C37-999C-1625A50AD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044777" y="453213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4B788C79-5DDC-4ADD-8BB6-DF3824853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117535" y="453213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DF012AFC-8489-4077-A3A7-4F0AA52EA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86747" y="453213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F9E1EB2B-429E-4AC1-BEE8-014A73DCF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69973" y="4927711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80AE9837-A16C-4CE2-81ED-7E53EBA8E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07805" y="4944103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4DDA8076-1B5F-4034-AD1B-43DAFE67E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55318" y="499758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10F807B4-957F-44C2-84D3-BDAAB409A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859104" y="451080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F585DE62-B38B-480C-8D90-4DC71A7AB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441229" y="4496944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097135F9-E70A-4674-89B6-2AF150030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87615" y="6139532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2DC5F1B8-9E9D-4393-A8B3-457687570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7894" y="616489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74E05065-0E22-479A-8771-2738CECE4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77656" y="6139531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430FAB86-1AE3-4266-B5AE-190B4AEEC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175549" y="6152215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C6A623BA-B39C-4F52-8398-BEA67EF8D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606425" y="6190264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E5BE91C7-7560-49B6-A558-C7FFEB1F7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01284" y="574113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C8CBC838-A7EC-4BF4-BE55-4EAF88A60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510233" y="574113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704AF25A-FEB6-49D2-9BF9-6D8A57A00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67433" y="574113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323D5ADE-B6AF-4358-B17E-F4642B244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395230" y="5711735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4340E287-18DD-4B17-933A-DC1DAAD05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833582" y="574113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46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A285A9C2-B317-40E0-AAA0-28ED531D8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900090" y="21329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8F7795F1-D11C-42DA-8BBE-1A079A412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42060" y="21329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02AA4FB5-D924-4058-8BA1-6DFA510B7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972849" y="21329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2F99CF4F-01B4-44B7-8A28-89E28006E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36319" y="86845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88BBFBDF-5087-40A7-97F7-B53645A5B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86069" y="910699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C9C7E32F-6E63-48B3-A418-6DBCFDA24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45837" y="830509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E7D2CFE0-DFDE-4B6B-B01C-F844DE48E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52531" y="820006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00D64F72-752F-45F4-9EC7-4C2926A2A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47142" y="834266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7639C707-B5D0-4AB4-9921-99C8CCAAE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787176" y="0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9539AD30-33AA-4AD8-8970-12017EEA8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369301" y="-13864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D6462E23-CD2F-4F1B-9235-1C24B0E50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53155" y="2171590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C85831BE-C880-4EE0-9945-D32AEE727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39448" y="219080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E452E9A7-3CF6-4FC5-88A6-C19C051D0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15177" y="216947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E0FBB309-8B49-43E6-BE2C-0085E6D5F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56421" y="2204314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A8F07B86-41D2-4F6A-BF87-DCA1FE9EC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564116" y="159377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3868E738-F3AD-4A89-9281-C7A15BBDF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003708" y="1623181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75546FA6-A4AA-4E21-A6E7-457AB27FA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12657" y="1623181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FE9E6D62-AF12-4F07-9E83-79650AFC9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869857" y="1623181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94769CD2-B1AF-4D4D-9554-7BF14468D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297654" y="159377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82F2A4FD-95A1-4140-8713-0E0CDCAC8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757540" y="160931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0959E44B-5621-4657-9B03-2A91084BD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052490" y="347165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PB-BAR S barrel pony beads - opaque single colours - Beads | Bead ...">
            <a:extLst>
              <a:ext uri="{FF2B5EF4-FFF2-40B4-BE49-F238E27FC236}">
                <a16:creationId xmlns:a16="http://schemas.microsoft.com/office/drawing/2014/main" id="{59E4B9EA-566E-4756-AF9F-08470735B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94460" y="347165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DAAA1666-9EE4-4E70-9368-E05D38E86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125249" y="347165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FB543AD1-BC77-4B1A-99E4-1BC32748F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98007" y="347165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849B6A13-8AFE-4259-BAE4-49E429320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67219" y="347165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096AEA94-C15F-4E68-88C3-7879D2E30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32934" y="4172120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C198A55B-4201-4E80-AC75-F68AEE482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70766" y="4188512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178EE361-2D3A-42C7-AEC1-8DFDEBD18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18279" y="4241996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8111E398-2CF7-449B-AEB7-E0E471583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39576" y="3450329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PB-BAR S barrel pony beads - opaque single colours - Beads | Bead ...">
            <a:extLst>
              <a:ext uri="{FF2B5EF4-FFF2-40B4-BE49-F238E27FC236}">
                <a16:creationId xmlns:a16="http://schemas.microsoft.com/office/drawing/2014/main" id="{59E428C9-4225-4355-BC50-48ACACEFE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3000" y1="43000" x2="53000" y2="43000"/>
                        <a14:foregroundMark x1="54000" y1="42667" x2="54000" y2="42667"/>
                        <a14:foregroundMark x1="54000" y1="41667" x2="54000" y2="41667"/>
                        <a14:foregroundMark x1="54000" y1="41667" x2="54000" y2="41667"/>
                        <a14:foregroundMark x1="54000" y1="41333" x2="54000" y2="41333"/>
                        <a14:foregroundMark x1="53000" y1="41333" x2="53000" y2="41333"/>
                        <a14:foregroundMark x1="54000" y1="42000" x2="54000" y2="42000"/>
                        <a14:foregroundMark x1="53667" y1="41667" x2="53667" y2="41667"/>
                        <a14:foregroundMark x1="53667" y1="41333" x2="53667" y2="41333"/>
                        <a14:foregroundMark x1="53667" y1="42000" x2="53667" y2="42000"/>
                        <a14:foregroundMark x1="53667" y1="42000" x2="53667" y2="42000"/>
                        <a14:foregroundMark x1="54000" y1="41667" x2="54000" y2="41667"/>
                        <a14:foregroundMark x1="53667" y1="41667" x2="53667" y2="41667"/>
                        <a14:foregroundMark x1="53000" y1="42000" x2="53000" y2="42000"/>
                        <a14:backgroundMark x1="52333" y1="72667" x2="52333" y2="72667"/>
                        <a14:backgroundMark x1="53667" y1="41667" x2="53667" y2="4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521701" y="3436465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8317EBF2-631E-4907-9DB8-08F133B2B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42439" y="5471904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E206DF2E-152D-4B7B-859D-58C417122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47827" y="551063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06D7FE1F-E9A7-489D-B84B-CF40E381C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47957" y="5471903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83159143-AD23-4F88-83CC-408FC028C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30223" y="5022778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A0998BBD-1A96-4F04-990B-B6CAF80FB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61249" y="5522636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5BA19188-9C06-4F7A-961E-564461774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156108" y="5073510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B2FD30F9-0540-4E74-B754-CA062EB2B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65057" y="5073510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700FCC66-2F23-4662-A342-BD9FCAF7E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022257" y="5073510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17C5612A-7675-4910-8160-29078FE6B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450054" y="5044107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PB-BAR T barrel pony beads - transparent single colours - Beads ...">
            <a:extLst>
              <a:ext uri="{FF2B5EF4-FFF2-40B4-BE49-F238E27FC236}">
                <a16:creationId xmlns:a16="http://schemas.microsoft.com/office/drawing/2014/main" id="{E17E2407-8428-419A-AB4E-1E34C162A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3667" y1="41667" x2="53667" y2="41667"/>
                        <a14:backgroundMark x1="52333" y1="79667" x2="52333" y2="79667"/>
                        <a14:backgroundMark x1="52667" y1="76333" x2="52667" y2="76333"/>
                        <a14:backgroundMark x1="55333" y1="72667" x2="55333" y2="7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49498" y="5073510"/>
            <a:ext cx="855594" cy="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9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ow to Make Pipe Cleaner Heart Rings - One Little Project">
            <a:extLst>
              <a:ext uri="{FF2B5EF4-FFF2-40B4-BE49-F238E27FC236}">
                <a16:creationId xmlns:a16="http://schemas.microsoft.com/office/drawing/2014/main" id="{9C45F7D5-D3CF-4303-8CB5-EECE4D1576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421" b="56423" l="23566" r="801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490" t="40671" r="12749" b="41827"/>
          <a:stretch/>
        </p:blipFill>
        <p:spPr bwMode="auto">
          <a:xfrm>
            <a:off x="6308035" y="6080401"/>
            <a:ext cx="5883965" cy="94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ow to Make Pipe Cleaner Heart Rings - One Little Project">
            <a:extLst>
              <a:ext uri="{FF2B5EF4-FFF2-40B4-BE49-F238E27FC236}">
                <a16:creationId xmlns:a16="http://schemas.microsoft.com/office/drawing/2014/main" id="{D3154252-A14A-4F31-97B2-29C2AEF366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421" b="56423" l="23566" r="801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490" t="40671" r="12749" b="41827"/>
          <a:stretch/>
        </p:blipFill>
        <p:spPr bwMode="auto">
          <a:xfrm>
            <a:off x="6308035" y="4832425"/>
            <a:ext cx="5883965" cy="94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9FFDC1-0A0B-4A8A-AC87-C384A161D470}"/>
              </a:ext>
            </a:extLst>
          </p:cNvPr>
          <p:cNvCxnSpPr/>
          <p:nvPr/>
        </p:nvCxnSpPr>
        <p:spPr>
          <a:xfrm>
            <a:off x="0" y="4382919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Graphic 12" descr="User">
            <a:extLst>
              <a:ext uri="{FF2B5EF4-FFF2-40B4-BE49-F238E27FC236}">
                <a16:creationId xmlns:a16="http://schemas.microsoft.com/office/drawing/2014/main" id="{1A048F4F-691E-44C7-B048-F005C9B5C8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45849" y="2214679"/>
            <a:ext cx="1896164" cy="1896164"/>
          </a:xfrm>
          <a:prstGeom prst="rect">
            <a:avLst/>
          </a:prstGeom>
        </p:spPr>
      </p:pic>
      <p:pic>
        <p:nvPicPr>
          <p:cNvPr id="15" name="Graphic 14" descr="User">
            <a:extLst>
              <a:ext uri="{FF2B5EF4-FFF2-40B4-BE49-F238E27FC236}">
                <a16:creationId xmlns:a16="http://schemas.microsoft.com/office/drawing/2014/main" id="{0CC8B2A4-C266-4A7E-8C2A-5668BEE7CF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55448" y="4722099"/>
            <a:ext cx="1896164" cy="18961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2BE997-ACE1-456C-A10C-8E2883FF1FD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2420" t="14794" r="32183" b="10181"/>
          <a:stretch/>
        </p:blipFill>
        <p:spPr>
          <a:xfrm>
            <a:off x="1427763" y="572994"/>
            <a:ext cx="1209589" cy="12903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22F3F6C-1452-419E-985E-446E5571F98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7730" t="15644" r="5482" b="12700"/>
          <a:stretch/>
        </p:blipFill>
        <p:spPr>
          <a:xfrm>
            <a:off x="2772772" y="602864"/>
            <a:ext cx="1273990" cy="123060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397B23-5CB0-4DEB-BEC4-E609498E4B6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407" t="150" r="58011" b="4069"/>
          <a:stretch/>
        </p:blipFill>
        <p:spPr>
          <a:xfrm>
            <a:off x="58664" y="548524"/>
            <a:ext cx="1233679" cy="11991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97CF86-3A65-4217-B1F7-3279F383F3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40717" y="4410570"/>
            <a:ext cx="1207284" cy="11850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937E80-483C-4551-9917-22A110E798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50315" y="5675373"/>
            <a:ext cx="1197686" cy="11755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DB12EBA-0BE8-4588-9E56-9C51688B99C3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5081" t="65808" r="6157" b="2662"/>
          <a:stretch/>
        </p:blipFill>
        <p:spPr>
          <a:xfrm>
            <a:off x="8069336" y="548524"/>
            <a:ext cx="4064000" cy="9793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4DC53ED-0D04-43E9-8531-E84D024BA4B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8303" t="4345" r="9108" b="62733"/>
          <a:stretch/>
        </p:blipFill>
        <p:spPr>
          <a:xfrm>
            <a:off x="4046762" y="521669"/>
            <a:ext cx="3651812" cy="98762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06E12E0-414F-44C6-BB53-4028B4FC81C6}"/>
              </a:ext>
            </a:extLst>
          </p:cNvPr>
          <p:cNvSpPr txBox="1"/>
          <p:nvPr/>
        </p:nvSpPr>
        <p:spPr>
          <a:xfrm>
            <a:off x="3048001" y="4751320"/>
            <a:ext cx="300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Ask a question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1D971-9B22-4ACA-B2DD-B37A0A0D0F01}"/>
              </a:ext>
            </a:extLst>
          </p:cNvPr>
          <p:cNvSpPr txBox="1"/>
          <p:nvPr/>
        </p:nvSpPr>
        <p:spPr>
          <a:xfrm>
            <a:off x="3048001" y="6000370"/>
            <a:ext cx="3773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Make an on-topic comment</a:t>
            </a:r>
          </a:p>
        </p:txBody>
      </p:sp>
      <p:pic>
        <p:nvPicPr>
          <p:cNvPr id="22" name="Picture 2" descr="How to Make Pipe Cleaner Heart Rings - One Little Project">
            <a:extLst>
              <a:ext uri="{FF2B5EF4-FFF2-40B4-BE49-F238E27FC236}">
                <a16:creationId xmlns:a16="http://schemas.microsoft.com/office/drawing/2014/main" id="{97F5A295-24AF-4E30-AF65-CC382258EF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421" b="56423" l="23566" r="801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490" t="40671" r="12749" b="41827"/>
          <a:stretch/>
        </p:blipFill>
        <p:spPr bwMode="auto">
          <a:xfrm>
            <a:off x="6308035" y="3591195"/>
            <a:ext cx="5883965" cy="94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ow to Make Pipe Cleaner Heart Rings - One Little Project">
            <a:extLst>
              <a:ext uri="{FF2B5EF4-FFF2-40B4-BE49-F238E27FC236}">
                <a16:creationId xmlns:a16="http://schemas.microsoft.com/office/drawing/2014/main" id="{6C30DCA5-9023-4890-B873-78D9653C62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421" b="56423" l="23566" r="801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490" t="40671" r="12749" b="41827"/>
          <a:stretch/>
        </p:blipFill>
        <p:spPr bwMode="auto">
          <a:xfrm>
            <a:off x="6308035" y="2343219"/>
            <a:ext cx="5883965" cy="94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A2478BE-FEC2-4FA0-AC35-F14366CF93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40717" y="1921364"/>
            <a:ext cx="1207284" cy="118506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374F44E-B7E6-4286-A629-EAF0AAAA5F6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50315" y="3186167"/>
            <a:ext cx="1197686" cy="117550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1E78610-BBFC-44A3-9EA4-0C29573200E2}"/>
              </a:ext>
            </a:extLst>
          </p:cNvPr>
          <p:cNvSpPr txBox="1"/>
          <p:nvPr/>
        </p:nvSpPr>
        <p:spPr>
          <a:xfrm>
            <a:off x="3048001" y="2262114"/>
            <a:ext cx="300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Ask a question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3FF82B-8975-456F-BFFF-4F37B8A100C3}"/>
              </a:ext>
            </a:extLst>
          </p:cNvPr>
          <p:cNvSpPr txBox="1"/>
          <p:nvPr/>
        </p:nvSpPr>
        <p:spPr>
          <a:xfrm>
            <a:off x="3048001" y="3511164"/>
            <a:ext cx="3773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Make an on-topic comment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52E25B3-996C-4669-BEAE-EE3726C6FD79}"/>
              </a:ext>
            </a:extLst>
          </p:cNvPr>
          <p:cNvCxnSpPr/>
          <p:nvPr/>
        </p:nvCxnSpPr>
        <p:spPr>
          <a:xfrm>
            <a:off x="0" y="1920625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2B1B4BA-8B8A-48A8-A556-937D1867901D}"/>
              </a:ext>
            </a:extLst>
          </p:cNvPr>
          <p:cNvSpPr txBox="1"/>
          <p:nvPr/>
        </p:nvSpPr>
        <p:spPr>
          <a:xfrm>
            <a:off x="47196" y="31590"/>
            <a:ext cx="4175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Let’s have a conversation!</a:t>
            </a:r>
          </a:p>
        </p:txBody>
      </p:sp>
    </p:spTree>
    <p:extLst>
      <p:ext uri="{BB962C8B-B14F-4D97-AF65-F5344CB8AC3E}">
        <p14:creationId xmlns:p14="http://schemas.microsoft.com/office/powerpoint/2010/main" val="3510792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2f0e188-8901-4f35-abea-d6e4db5f6f81">
      <Terms xmlns="http://schemas.microsoft.com/office/infopath/2007/PartnerControls"/>
    </lcf76f155ced4ddcb4097134ff3c332f>
    <TaxCatchAll xmlns="4be734b0-ed3d-4c06-8b90-3741897d0fd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36C4D36D284386E7B10734B11C95" ma:contentTypeVersion="18" ma:contentTypeDescription="Create a new document." ma:contentTypeScope="" ma:versionID="0136a8176566b55a088be24503269e77">
  <xsd:schema xmlns:xsd="http://www.w3.org/2001/XMLSchema" xmlns:xs="http://www.w3.org/2001/XMLSchema" xmlns:p="http://schemas.microsoft.com/office/2006/metadata/properties" xmlns:ns2="42f0e188-8901-4f35-abea-d6e4db5f6f81" xmlns:ns3="4be734b0-ed3d-4c06-8b90-3741897d0fd9" targetNamespace="http://schemas.microsoft.com/office/2006/metadata/properties" ma:root="true" ma:fieldsID="a76ec606a715c40c3dfc09333e00b666" ns2:_="" ns3:_="">
    <xsd:import namespace="42f0e188-8901-4f35-abea-d6e4db5f6f81"/>
    <xsd:import namespace="4be734b0-ed3d-4c06-8b90-3741897d0f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0e188-8901-4f35-abea-d6e4db5f6f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80d6d8f-fdde-4e76-83ba-b28f5d65a1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e734b0-ed3d-4c06-8b90-3741897d0fd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b1a85f1-05b4-44bc-a56d-d29cf652a5e0}" ma:internalName="TaxCatchAll" ma:showField="CatchAllData" ma:web="4be734b0-ed3d-4c06-8b90-3741897d0f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421E9D-15CB-4878-A8A9-B1B8AE9A70B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4be734b0-ed3d-4c06-8b90-3741897d0fd9"/>
    <ds:schemaRef ds:uri="http://purl.org/dc/elements/1.1/"/>
    <ds:schemaRef ds:uri="http://schemas.microsoft.com/office/2006/metadata/properties"/>
    <ds:schemaRef ds:uri="http://schemas.microsoft.com/office/infopath/2007/PartnerControls"/>
    <ds:schemaRef ds:uri="42f0e188-8901-4f35-abea-d6e4db5f6f8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D4E674-EC2A-4384-B38A-E62855C090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345B37-FFEB-4A49-8CA6-51D53145C177}"/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Let’s have a conversation visual tracker   This template can be used to help guide students as they learn conversation skills.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Gillian Grevstad</dc:creator>
  <cp:lastModifiedBy>Gillian Grevstad</cp:lastModifiedBy>
  <cp:revision>5</cp:revision>
  <dcterms:created xsi:type="dcterms:W3CDTF">2020-05-06T20:10:17Z</dcterms:created>
  <dcterms:modified xsi:type="dcterms:W3CDTF">2023-11-21T17:00:09Z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0x010100D09536C4D36D284386E7B10734B11C95</vt:lpwstr>
  </property>
  <property fmtid="{D5CDD505-2E9C-101B-9397-08002B2CF9AE}" pid="3" name="MediaServiceImageTags">
    <vt:lpwstr/>
  </property>
</Properties>
</file>