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2" d="100"/>
          <a:sy n="112" d="100"/>
        </p:scale>
        <p:origin x="78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FD50C-C297-42B4-9A5D-FCDA230AF55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67BAAF1-128A-49C8-A0FC-B8CFCF26F8D1}">
      <dgm:prSet phldrT="[Text]"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  <a:p>
          <a:endParaRPr lang="en-CA" dirty="0"/>
        </a:p>
      </dgm:t>
    </dgm:pt>
    <dgm:pt modelId="{AA1BED62-9A23-4B2B-A961-F218E767C200}" type="parTrans" cxnId="{5D5A75FF-23FE-4D4D-9802-8D907F14F4BA}">
      <dgm:prSet/>
      <dgm:spPr/>
      <dgm:t>
        <a:bodyPr/>
        <a:lstStyle/>
        <a:p>
          <a:endParaRPr lang="en-CA"/>
        </a:p>
      </dgm:t>
    </dgm:pt>
    <dgm:pt modelId="{7DE27165-2EA8-47D6-A387-579A679137C0}" type="sibTrans" cxnId="{5D5A75FF-23FE-4D4D-9802-8D907F14F4BA}">
      <dgm:prSet/>
      <dgm:spPr/>
      <dgm:t>
        <a:bodyPr/>
        <a:lstStyle/>
        <a:p>
          <a:endParaRPr lang="en-CA"/>
        </a:p>
      </dgm:t>
    </dgm:pt>
    <dgm:pt modelId="{4F12E356-FA5F-4797-BD8F-61E5CCE270EA}">
      <dgm:prSet phldrT="[Text]"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92AA4D86-3803-4BF5-A062-51BCBDC7C7BA}" type="parTrans" cxnId="{149871F9-D93E-4AAD-8DBD-A1C842DACCB2}">
      <dgm:prSet/>
      <dgm:spPr/>
      <dgm:t>
        <a:bodyPr/>
        <a:lstStyle/>
        <a:p>
          <a:endParaRPr lang="en-CA"/>
        </a:p>
      </dgm:t>
    </dgm:pt>
    <dgm:pt modelId="{B13D303F-0D64-417C-86F3-0FEF19F0C736}" type="sibTrans" cxnId="{149871F9-D93E-4AAD-8DBD-A1C842DACCB2}">
      <dgm:prSet/>
      <dgm:spPr/>
      <dgm:t>
        <a:bodyPr/>
        <a:lstStyle/>
        <a:p>
          <a:endParaRPr lang="en-CA"/>
        </a:p>
      </dgm:t>
    </dgm:pt>
    <dgm:pt modelId="{8EF723C3-2463-4CF8-82F9-07AD684F3073}">
      <dgm:prSet phldrT="[Text]"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D22D54D7-ED21-466E-B66E-9AFAD980B0D5}" type="parTrans" cxnId="{B9624D54-1CA2-4716-9409-F4E0A5343AC5}">
      <dgm:prSet/>
      <dgm:spPr/>
      <dgm:t>
        <a:bodyPr/>
        <a:lstStyle/>
        <a:p>
          <a:endParaRPr lang="en-CA"/>
        </a:p>
      </dgm:t>
    </dgm:pt>
    <dgm:pt modelId="{D31E185A-C5A1-4E25-B932-252BEB1652A8}" type="sibTrans" cxnId="{B9624D54-1CA2-4716-9409-F4E0A5343AC5}">
      <dgm:prSet/>
      <dgm:spPr/>
      <dgm:t>
        <a:bodyPr/>
        <a:lstStyle/>
        <a:p>
          <a:endParaRPr lang="en-CA"/>
        </a:p>
      </dgm:t>
    </dgm:pt>
    <dgm:pt modelId="{30DFD0BB-36A2-424E-A805-72203D4D678E}">
      <dgm:prSet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1E238DDA-F7FF-4D67-AD93-B5D231D655C2}" type="parTrans" cxnId="{CCD91C40-E184-4058-8B5A-66D6692AC0B2}">
      <dgm:prSet/>
      <dgm:spPr/>
      <dgm:t>
        <a:bodyPr/>
        <a:lstStyle/>
        <a:p>
          <a:endParaRPr lang="en-CA"/>
        </a:p>
      </dgm:t>
    </dgm:pt>
    <dgm:pt modelId="{CBC461DF-A261-41A7-8CDF-687CA6EA6A3D}" type="sibTrans" cxnId="{CCD91C40-E184-4058-8B5A-66D6692AC0B2}">
      <dgm:prSet/>
      <dgm:spPr/>
      <dgm:t>
        <a:bodyPr/>
        <a:lstStyle/>
        <a:p>
          <a:endParaRPr lang="en-CA"/>
        </a:p>
      </dgm:t>
    </dgm:pt>
    <dgm:pt modelId="{D1ADE99B-E117-4CA2-A33B-4E6ACAD3B776}">
      <dgm:prSet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9CB123DC-BC97-40F4-9B5C-4512CC1C6068}" type="parTrans" cxnId="{68933CA6-614B-4A30-8B87-F335BC0FA153}">
      <dgm:prSet/>
      <dgm:spPr/>
      <dgm:t>
        <a:bodyPr/>
        <a:lstStyle/>
        <a:p>
          <a:endParaRPr lang="en-CA"/>
        </a:p>
      </dgm:t>
    </dgm:pt>
    <dgm:pt modelId="{F4080403-BE11-4AAB-8BDA-75129FA1F0C1}" type="sibTrans" cxnId="{68933CA6-614B-4A30-8B87-F335BC0FA153}">
      <dgm:prSet/>
      <dgm:spPr/>
      <dgm:t>
        <a:bodyPr/>
        <a:lstStyle/>
        <a:p>
          <a:endParaRPr lang="en-CA"/>
        </a:p>
      </dgm:t>
    </dgm:pt>
    <dgm:pt modelId="{A777A813-4347-4B13-94D2-CD6E74D51C63}">
      <dgm:prSet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C85E9778-4F8B-4585-8D1D-795A727871A2}" type="parTrans" cxnId="{E15BF40F-D6B6-4F1A-B6AE-00990F0483FA}">
      <dgm:prSet/>
      <dgm:spPr/>
      <dgm:t>
        <a:bodyPr/>
        <a:lstStyle/>
        <a:p>
          <a:endParaRPr lang="en-CA"/>
        </a:p>
      </dgm:t>
    </dgm:pt>
    <dgm:pt modelId="{E2F70D59-31C7-4171-AB72-82DBDCEE90C7}" type="sibTrans" cxnId="{E15BF40F-D6B6-4F1A-B6AE-00990F0483FA}">
      <dgm:prSet/>
      <dgm:spPr/>
      <dgm:t>
        <a:bodyPr/>
        <a:lstStyle/>
        <a:p>
          <a:endParaRPr lang="en-CA"/>
        </a:p>
      </dgm:t>
    </dgm:pt>
    <dgm:pt modelId="{311EBE99-9393-4F7A-86E9-28DE3B7E9B3B}">
      <dgm:prSet phldrT="[Text]"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05B87B0F-88F3-4FAE-8432-7C6F525CB210}" type="parTrans" cxnId="{44D841CA-8440-40B8-8FE9-78CC6C69A920}">
      <dgm:prSet/>
      <dgm:spPr/>
      <dgm:t>
        <a:bodyPr/>
        <a:lstStyle/>
        <a:p>
          <a:endParaRPr lang="en-CA"/>
        </a:p>
      </dgm:t>
    </dgm:pt>
    <dgm:pt modelId="{8BDDC82A-978A-4F2D-B1A0-9997E0834B1A}" type="sibTrans" cxnId="{44D841CA-8440-40B8-8FE9-78CC6C69A920}">
      <dgm:prSet/>
      <dgm:spPr/>
      <dgm:t>
        <a:bodyPr/>
        <a:lstStyle/>
        <a:p>
          <a:endParaRPr lang="en-CA"/>
        </a:p>
      </dgm:t>
    </dgm:pt>
    <dgm:pt modelId="{9F21863A-C4DC-47C2-85F3-AD05393D1975}">
      <dgm:prSet phldrT="[Text]"/>
      <dgm:spPr/>
      <dgm:t>
        <a:bodyPr/>
        <a:lstStyle/>
        <a:p>
          <a:r>
            <a:rPr lang="en-CA" dirty="0"/>
            <a:t>Title/Author</a:t>
          </a:r>
        </a:p>
        <a:p>
          <a:r>
            <a:rPr lang="en-CA" dirty="0"/>
            <a:t>Favourite Part</a:t>
          </a:r>
        </a:p>
      </dgm:t>
    </dgm:pt>
    <dgm:pt modelId="{8086FEAE-EEA2-40B4-91C0-1E246762BBEC}" type="parTrans" cxnId="{B3E0D0F1-3269-4D8A-BF67-5024CA63A15C}">
      <dgm:prSet/>
      <dgm:spPr/>
      <dgm:t>
        <a:bodyPr/>
        <a:lstStyle/>
        <a:p>
          <a:endParaRPr lang="en-CA"/>
        </a:p>
      </dgm:t>
    </dgm:pt>
    <dgm:pt modelId="{A7860D0D-86CD-48A7-A7C9-E0D5078FA834}" type="sibTrans" cxnId="{B3E0D0F1-3269-4D8A-BF67-5024CA63A15C}">
      <dgm:prSet/>
      <dgm:spPr/>
      <dgm:t>
        <a:bodyPr/>
        <a:lstStyle/>
        <a:p>
          <a:endParaRPr lang="en-CA"/>
        </a:p>
      </dgm:t>
    </dgm:pt>
    <dgm:pt modelId="{0FFECB22-ED58-4781-B9C4-03E832CDC356}" type="pres">
      <dgm:prSet presAssocID="{829FD50C-C297-42B4-9A5D-FCDA230AF55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FA373B-EDF3-4A18-9DFD-7DEF3959CD78}" type="pres">
      <dgm:prSet presAssocID="{467BAAF1-128A-49C8-A0FC-B8CFCF26F8D1}" presName="composite" presStyleCnt="0"/>
      <dgm:spPr/>
    </dgm:pt>
    <dgm:pt modelId="{9EE98AB5-595C-4C56-A2DC-9C086F1F844C}" type="pres">
      <dgm:prSet presAssocID="{467BAAF1-128A-49C8-A0FC-B8CFCF26F8D1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6FBB1496-0060-4153-AD72-C93563368160}" type="pres">
      <dgm:prSet presAssocID="{467BAAF1-128A-49C8-A0FC-B8CFCF26F8D1}" presName="Parent" presStyleLbl="alignNode1" presStyleIdx="0" presStyleCnt="8">
        <dgm:presLayoutVars>
          <dgm:chMax val="3"/>
          <dgm:chPref val="3"/>
          <dgm:bulletEnabled val="1"/>
        </dgm:presLayoutVars>
      </dgm:prSet>
      <dgm:spPr/>
    </dgm:pt>
    <dgm:pt modelId="{1B756044-FE44-41C1-9A68-265003049F11}" type="pres">
      <dgm:prSet presAssocID="{467BAAF1-128A-49C8-A0FC-B8CFCF26F8D1}" presName="Accent" presStyleLbl="parChTrans1D1" presStyleIdx="0" presStyleCnt="8"/>
      <dgm:spPr/>
    </dgm:pt>
    <dgm:pt modelId="{75DD955E-3F6F-46FA-93F6-3AF6B5A39B17}" type="pres">
      <dgm:prSet presAssocID="{7DE27165-2EA8-47D6-A387-579A679137C0}" presName="sibTrans" presStyleCnt="0"/>
      <dgm:spPr/>
    </dgm:pt>
    <dgm:pt modelId="{849C0042-91A1-486C-BF8D-8D45B96D0D4A}" type="pres">
      <dgm:prSet presAssocID="{4F12E356-FA5F-4797-BD8F-61E5CCE270EA}" presName="composite" presStyleCnt="0"/>
      <dgm:spPr/>
    </dgm:pt>
    <dgm:pt modelId="{23A9F14C-4E54-4C86-A2FA-47BE72EACE87}" type="pres">
      <dgm:prSet presAssocID="{4F12E356-FA5F-4797-BD8F-61E5CCE270EA}" presName="First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6737028-437B-4D92-9DE1-F3540E008477}" type="pres">
      <dgm:prSet presAssocID="{4F12E356-FA5F-4797-BD8F-61E5CCE270EA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</dgm:pt>
    <dgm:pt modelId="{DB44090D-EFDA-4081-B8CC-1E925E6171FA}" type="pres">
      <dgm:prSet presAssocID="{4F12E356-FA5F-4797-BD8F-61E5CCE270EA}" presName="Accent" presStyleLbl="parChTrans1D1" presStyleIdx="1" presStyleCnt="8"/>
      <dgm:spPr/>
    </dgm:pt>
    <dgm:pt modelId="{3CE3F12A-D5FF-4C19-9FBB-CD721ED80ACE}" type="pres">
      <dgm:prSet presAssocID="{B13D303F-0D64-417C-86F3-0FEF19F0C736}" presName="sibTrans" presStyleCnt="0"/>
      <dgm:spPr/>
    </dgm:pt>
    <dgm:pt modelId="{C50AC096-8213-497C-B0FB-A2EB11693974}" type="pres">
      <dgm:prSet presAssocID="{8EF723C3-2463-4CF8-82F9-07AD684F3073}" presName="composite" presStyleCnt="0"/>
      <dgm:spPr/>
    </dgm:pt>
    <dgm:pt modelId="{370F77BE-1672-4277-8589-49327FB0574C}" type="pres">
      <dgm:prSet presAssocID="{8EF723C3-2463-4CF8-82F9-07AD684F3073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0133E9E2-6254-4D6C-A821-8A54859CF113}" type="pres">
      <dgm:prSet presAssocID="{8EF723C3-2463-4CF8-82F9-07AD684F3073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</dgm:pt>
    <dgm:pt modelId="{042E219D-95AE-4228-A26A-378B4301BBDF}" type="pres">
      <dgm:prSet presAssocID="{8EF723C3-2463-4CF8-82F9-07AD684F3073}" presName="Accent" presStyleLbl="parChTrans1D1" presStyleIdx="2" presStyleCnt="8"/>
      <dgm:spPr/>
    </dgm:pt>
    <dgm:pt modelId="{8D756834-0178-4D2D-8182-9543A798D5D9}" type="pres">
      <dgm:prSet presAssocID="{D31E185A-C5A1-4E25-B932-252BEB1652A8}" presName="sibTrans" presStyleCnt="0"/>
      <dgm:spPr/>
    </dgm:pt>
    <dgm:pt modelId="{48D83E9A-19E6-4D1A-8C3C-8794A6AA9E32}" type="pres">
      <dgm:prSet presAssocID="{9F21863A-C4DC-47C2-85F3-AD05393D1975}" presName="composite" presStyleCnt="0"/>
      <dgm:spPr/>
    </dgm:pt>
    <dgm:pt modelId="{ABED2456-6250-428E-8CDA-C777C6A021F4}" type="pres">
      <dgm:prSet presAssocID="{9F21863A-C4DC-47C2-85F3-AD05393D1975}" presName="First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12A76D4B-5C7C-4B00-9A4B-A61E347B4516}" type="pres">
      <dgm:prSet presAssocID="{9F21863A-C4DC-47C2-85F3-AD05393D1975}" presName="Parent" presStyleLbl="alignNode1" presStyleIdx="3" presStyleCnt="8">
        <dgm:presLayoutVars>
          <dgm:chMax val="3"/>
          <dgm:chPref val="3"/>
          <dgm:bulletEnabled val="1"/>
        </dgm:presLayoutVars>
      </dgm:prSet>
      <dgm:spPr/>
    </dgm:pt>
    <dgm:pt modelId="{00ABE072-2E70-4D5D-BF15-3565307B122A}" type="pres">
      <dgm:prSet presAssocID="{9F21863A-C4DC-47C2-85F3-AD05393D1975}" presName="Accent" presStyleLbl="parChTrans1D1" presStyleIdx="3" presStyleCnt="8"/>
      <dgm:spPr/>
    </dgm:pt>
    <dgm:pt modelId="{BBEFD7C2-3184-4AE7-801D-F746CE9C3B50}" type="pres">
      <dgm:prSet presAssocID="{A7860D0D-86CD-48A7-A7C9-E0D5078FA834}" presName="sibTrans" presStyleCnt="0"/>
      <dgm:spPr/>
    </dgm:pt>
    <dgm:pt modelId="{0A05C33C-6D80-46E4-87C0-4635322AD773}" type="pres">
      <dgm:prSet presAssocID="{311EBE99-9393-4F7A-86E9-28DE3B7E9B3B}" presName="composite" presStyleCnt="0"/>
      <dgm:spPr/>
    </dgm:pt>
    <dgm:pt modelId="{E2E20F38-A3D9-49B5-B498-985678448AF8}" type="pres">
      <dgm:prSet presAssocID="{311EBE99-9393-4F7A-86E9-28DE3B7E9B3B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72C46D4-E9CD-42B9-8725-F1F6422DBCD4}" type="pres">
      <dgm:prSet presAssocID="{311EBE99-9393-4F7A-86E9-28DE3B7E9B3B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</dgm:pt>
    <dgm:pt modelId="{26B808BF-2214-40D3-B0E2-8A3EDA04DF76}" type="pres">
      <dgm:prSet presAssocID="{311EBE99-9393-4F7A-86E9-28DE3B7E9B3B}" presName="Accent" presStyleLbl="parChTrans1D1" presStyleIdx="4" presStyleCnt="8"/>
      <dgm:spPr/>
    </dgm:pt>
    <dgm:pt modelId="{C93B0242-28FD-4D12-AC79-761DCD212A6D}" type="pres">
      <dgm:prSet presAssocID="{8BDDC82A-978A-4F2D-B1A0-9997E0834B1A}" presName="sibTrans" presStyleCnt="0"/>
      <dgm:spPr/>
    </dgm:pt>
    <dgm:pt modelId="{21950847-C72D-49DC-BE9A-EF06ACBEAC10}" type="pres">
      <dgm:prSet presAssocID="{D1ADE99B-E117-4CA2-A33B-4E6ACAD3B776}" presName="composite" presStyleCnt="0"/>
      <dgm:spPr/>
    </dgm:pt>
    <dgm:pt modelId="{72C1B082-4CAE-43CD-B9A3-A1311FD6D42E}" type="pres">
      <dgm:prSet presAssocID="{D1ADE99B-E117-4CA2-A33B-4E6ACAD3B776}" presName="First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6CA5F56-09EB-43E7-925E-09F2A4B285A3}" type="pres">
      <dgm:prSet presAssocID="{D1ADE99B-E117-4CA2-A33B-4E6ACAD3B776}" presName="Parent" presStyleLbl="alignNode1" presStyleIdx="5" presStyleCnt="8">
        <dgm:presLayoutVars>
          <dgm:chMax val="3"/>
          <dgm:chPref val="3"/>
          <dgm:bulletEnabled val="1"/>
        </dgm:presLayoutVars>
      </dgm:prSet>
      <dgm:spPr/>
    </dgm:pt>
    <dgm:pt modelId="{0520328D-1C62-4BF0-ADBD-AB82E7FAB072}" type="pres">
      <dgm:prSet presAssocID="{D1ADE99B-E117-4CA2-A33B-4E6ACAD3B776}" presName="Accent" presStyleLbl="parChTrans1D1" presStyleIdx="5" presStyleCnt="8"/>
      <dgm:spPr/>
    </dgm:pt>
    <dgm:pt modelId="{7676039E-C5C8-45FB-9423-529F8A141207}" type="pres">
      <dgm:prSet presAssocID="{F4080403-BE11-4AAB-8BDA-75129FA1F0C1}" presName="sibTrans" presStyleCnt="0"/>
      <dgm:spPr/>
    </dgm:pt>
    <dgm:pt modelId="{FDEE3939-C6DC-43FD-9C90-3289DF465BCF}" type="pres">
      <dgm:prSet presAssocID="{A777A813-4347-4B13-94D2-CD6E74D51C63}" presName="composite" presStyleCnt="0"/>
      <dgm:spPr/>
    </dgm:pt>
    <dgm:pt modelId="{B769AA56-A53A-47AC-9DAE-3639940D1EB3}" type="pres">
      <dgm:prSet presAssocID="{A777A813-4347-4B13-94D2-CD6E74D51C63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FDC37BD-DF4D-4294-A6BC-BCC06CA67170}" type="pres">
      <dgm:prSet presAssocID="{A777A813-4347-4B13-94D2-CD6E74D51C63}" presName="Parent" presStyleLbl="alignNode1" presStyleIdx="6" presStyleCnt="8">
        <dgm:presLayoutVars>
          <dgm:chMax val="3"/>
          <dgm:chPref val="3"/>
          <dgm:bulletEnabled val="1"/>
        </dgm:presLayoutVars>
      </dgm:prSet>
      <dgm:spPr/>
    </dgm:pt>
    <dgm:pt modelId="{5642A651-012E-4389-95D7-CF35FADB54A7}" type="pres">
      <dgm:prSet presAssocID="{A777A813-4347-4B13-94D2-CD6E74D51C63}" presName="Accent" presStyleLbl="parChTrans1D1" presStyleIdx="6" presStyleCnt="8"/>
      <dgm:spPr/>
    </dgm:pt>
    <dgm:pt modelId="{CB9A5E2A-9AF8-459B-AA45-A1DC04A4A4EC}" type="pres">
      <dgm:prSet presAssocID="{E2F70D59-31C7-4171-AB72-82DBDCEE90C7}" presName="sibTrans" presStyleCnt="0"/>
      <dgm:spPr/>
    </dgm:pt>
    <dgm:pt modelId="{6C35E723-16B6-410C-944B-087CC716C05E}" type="pres">
      <dgm:prSet presAssocID="{30DFD0BB-36A2-424E-A805-72203D4D678E}" presName="composite" presStyleCnt="0"/>
      <dgm:spPr/>
    </dgm:pt>
    <dgm:pt modelId="{BC66B71A-6772-4A4A-B116-0493ADCA929B}" type="pres">
      <dgm:prSet presAssocID="{30DFD0BB-36A2-424E-A805-72203D4D678E}" presName="FirstChild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85A90243-3264-4FE4-B3BC-5CFE4CB898B4}" type="pres">
      <dgm:prSet presAssocID="{30DFD0BB-36A2-424E-A805-72203D4D678E}" presName="Parent" presStyleLbl="alignNode1" presStyleIdx="7" presStyleCnt="8" custLinFactNeighborX="-2728" custLinFactNeighborY="-3882">
        <dgm:presLayoutVars>
          <dgm:chMax val="3"/>
          <dgm:chPref val="3"/>
          <dgm:bulletEnabled val="1"/>
        </dgm:presLayoutVars>
      </dgm:prSet>
      <dgm:spPr/>
    </dgm:pt>
    <dgm:pt modelId="{4237FC87-6A6D-4FA4-A24F-03E96D159F61}" type="pres">
      <dgm:prSet presAssocID="{30DFD0BB-36A2-424E-A805-72203D4D678E}" presName="Accent" presStyleLbl="parChTrans1D1" presStyleIdx="7" presStyleCnt="8"/>
      <dgm:spPr/>
    </dgm:pt>
  </dgm:ptLst>
  <dgm:cxnLst>
    <dgm:cxn modelId="{A306CE07-025F-4BD2-9F68-536729C33C1E}" type="presOf" srcId="{30DFD0BB-36A2-424E-A805-72203D4D678E}" destId="{85A90243-3264-4FE4-B3BC-5CFE4CB898B4}" srcOrd="0" destOrd="0" presId="urn:microsoft.com/office/officeart/2011/layout/TabList"/>
    <dgm:cxn modelId="{E15BF40F-D6B6-4F1A-B6AE-00990F0483FA}" srcId="{829FD50C-C297-42B4-9A5D-FCDA230AF550}" destId="{A777A813-4347-4B13-94D2-CD6E74D51C63}" srcOrd="6" destOrd="0" parTransId="{C85E9778-4F8B-4585-8D1D-795A727871A2}" sibTransId="{E2F70D59-31C7-4171-AB72-82DBDCEE90C7}"/>
    <dgm:cxn modelId="{CCD91C40-E184-4058-8B5A-66D6692AC0B2}" srcId="{829FD50C-C297-42B4-9A5D-FCDA230AF550}" destId="{30DFD0BB-36A2-424E-A805-72203D4D678E}" srcOrd="7" destOrd="0" parTransId="{1E238DDA-F7FF-4D67-AD93-B5D231D655C2}" sibTransId="{CBC461DF-A261-41A7-8CDF-687CA6EA6A3D}"/>
    <dgm:cxn modelId="{B1133842-D2C5-4C22-964B-DB5AC14E6ECA}" type="presOf" srcId="{467BAAF1-128A-49C8-A0FC-B8CFCF26F8D1}" destId="{6FBB1496-0060-4153-AD72-C93563368160}" srcOrd="0" destOrd="0" presId="urn:microsoft.com/office/officeart/2011/layout/TabList"/>
    <dgm:cxn modelId="{5E37EC4B-7AD2-40F7-A707-F784A13428EE}" type="presOf" srcId="{D1ADE99B-E117-4CA2-A33B-4E6ACAD3B776}" destId="{86CA5F56-09EB-43E7-925E-09F2A4B285A3}" srcOrd="0" destOrd="0" presId="urn:microsoft.com/office/officeart/2011/layout/TabList"/>
    <dgm:cxn modelId="{F6504750-1875-4DA4-86EA-8DB843831899}" type="presOf" srcId="{829FD50C-C297-42B4-9A5D-FCDA230AF550}" destId="{0FFECB22-ED58-4781-B9C4-03E832CDC356}" srcOrd="0" destOrd="0" presId="urn:microsoft.com/office/officeart/2011/layout/TabList"/>
    <dgm:cxn modelId="{B9624D54-1CA2-4716-9409-F4E0A5343AC5}" srcId="{829FD50C-C297-42B4-9A5D-FCDA230AF550}" destId="{8EF723C3-2463-4CF8-82F9-07AD684F3073}" srcOrd="2" destOrd="0" parTransId="{D22D54D7-ED21-466E-B66E-9AFAD980B0D5}" sibTransId="{D31E185A-C5A1-4E25-B932-252BEB1652A8}"/>
    <dgm:cxn modelId="{68933CA6-614B-4A30-8B87-F335BC0FA153}" srcId="{829FD50C-C297-42B4-9A5D-FCDA230AF550}" destId="{D1ADE99B-E117-4CA2-A33B-4E6ACAD3B776}" srcOrd="5" destOrd="0" parTransId="{9CB123DC-BC97-40F4-9B5C-4512CC1C6068}" sibTransId="{F4080403-BE11-4AAB-8BDA-75129FA1F0C1}"/>
    <dgm:cxn modelId="{FB0EE8AF-72B6-4DE7-9A29-6B42E46B25A1}" type="presOf" srcId="{9F21863A-C4DC-47C2-85F3-AD05393D1975}" destId="{12A76D4B-5C7C-4B00-9A4B-A61E347B4516}" srcOrd="0" destOrd="0" presId="urn:microsoft.com/office/officeart/2011/layout/TabList"/>
    <dgm:cxn modelId="{B0C4FAC3-05D7-475F-A8FE-464C2246CABC}" type="presOf" srcId="{A777A813-4347-4B13-94D2-CD6E74D51C63}" destId="{0FDC37BD-DF4D-4294-A6BC-BCC06CA67170}" srcOrd="0" destOrd="0" presId="urn:microsoft.com/office/officeart/2011/layout/TabList"/>
    <dgm:cxn modelId="{44D841CA-8440-40B8-8FE9-78CC6C69A920}" srcId="{829FD50C-C297-42B4-9A5D-FCDA230AF550}" destId="{311EBE99-9393-4F7A-86E9-28DE3B7E9B3B}" srcOrd="4" destOrd="0" parTransId="{05B87B0F-88F3-4FAE-8432-7C6F525CB210}" sibTransId="{8BDDC82A-978A-4F2D-B1A0-9997E0834B1A}"/>
    <dgm:cxn modelId="{B36682D4-0290-4E14-8697-66574E6F0317}" type="presOf" srcId="{8EF723C3-2463-4CF8-82F9-07AD684F3073}" destId="{0133E9E2-6254-4D6C-A821-8A54859CF113}" srcOrd="0" destOrd="0" presId="urn:microsoft.com/office/officeart/2011/layout/TabList"/>
    <dgm:cxn modelId="{A4E724E1-E9BA-4D19-9DC3-CF4247AD2E92}" type="presOf" srcId="{311EBE99-9393-4F7A-86E9-28DE3B7E9B3B}" destId="{B72C46D4-E9CD-42B9-8725-F1F6422DBCD4}" srcOrd="0" destOrd="0" presId="urn:microsoft.com/office/officeart/2011/layout/TabList"/>
    <dgm:cxn modelId="{45EE8AE4-CB78-48FC-81D4-EED1AD17F604}" type="presOf" srcId="{4F12E356-FA5F-4797-BD8F-61E5CCE270EA}" destId="{D6737028-437B-4D92-9DE1-F3540E008477}" srcOrd="0" destOrd="0" presId="urn:microsoft.com/office/officeart/2011/layout/TabList"/>
    <dgm:cxn modelId="{B3E0D0F1-3269-4D8A-BF67-5024CA63A15C}" srcId="{829FD50C-C297-42B4-9A5D-FCDA230AF550}" destId="{9F21863A-C4DC-47C2-85F3-AD05393D1975}" srcOrd="3" destOrd="0" parTransId="{8086FEAE-EEA2-40B4-91C0-1E246762BBEC}" sibTransId="{A7860D0D-86CD-48A7-A7C9-E0D5078FA834}"/>
    <dgm:cxn modelId="{149871F9-D93E-4AAD-8DBD-A1C842DACCB2}" srcId="{829FD50C-C297-42B4-9A5D-FCDA230AF550}" destId="{4F12E356-FA5F-4797-BD8F-61E5CCE270EA}" srcOrd="1" destOrd="0" parTransId="{92AA4D86-3803-4BF5-A062-51BCBDC7C7BA}" sibTransId="{B13D303F-0D64-417C-86F3-0FEF19F0C736}"/>
    <dgm:cxn modelId="{5D5A75FF-23FE-4D4D-9802-8D907F14F4BA}" srcId="{829FD50C-C297-42B4-9A5D-FCDA230AF550}" destId="{467BAAF1-128A-49C8-A0FC-B8CFCF26F8D1}" srcOrd="0" destOrd="0" parTransId="{AA1BED62-9A23-4B2B-A961-F218E767C200}" sibTransId="{7DE27165-2EA8-47D6-A387-579A679137C0}"/>
    <dgm:cxn modelId="{6CEC04F8-9D76-464F-9795-2D12ABF27D11}" type="presParOf" srcId="{0FFECB22-ED58-4781-B9C4-03E832CDC356}" destId="{F3FA373B-EDF3-4A18-9DFD-7DEF3959CD78}" srcOrd="0" destOrd="0" presId="urn:microsoft.com/office/officeart/2011/layout/TabList"/>
    <dgm:cxn modelId="{3DAF6C90-51AB-439B-A23A-C5CD31F62F77}" type="presParOf" srcId="{F3FA373B-EDF3-4A18-9DFD-7DEF3959CD78}" destId="{9EE98AB5-595C-4C56-A2DC-9C086F1F844C}" srcOrd="0" destOrd="0" presId="urn:microsoft.com/office/officeart/2011/layout/TabList"/>
    <dgm:cxn modelId="{78B3F895-6DFA-47F7-B619-7EF42B622012}" type="presParOf" srcId="{F3FA373B-EDF3-4A18-9DFD-7DEF3959CD78}" destId="{6FBB1496-0060-4153-AD72-C93563368160}" srcOrd="1" destOrd="0" presId="urn:microsoft.com/office/officeart/2011/layout/TabList"/>
    <dgm:cxn modelId="{AFF8B4DA-DD53-4C54-BA0A-A6AB020D527B}" type="presParOf" srcId="{F3FA373B-EDF3-4A18-9DFD-7DEF3959CD78}" destId="{1B756044-FE44-41C1-9A68-265003049F11}" srcOrd="2" destOrd="0" presId="urn:microsoft.com/office/officeart/2011/layout/TabList"/>
    <dgm:cxn modelId="{FB6A9B4F-2A76-427C-BE6A-4E69D42637BD}" type="presParOf" srcId="{0FFECB22-ED58-4781-B9C4-03E832CDC356}" destId="{75DD955E-3F6F-46FA-93F6-3AF6B5A39B17}" srcOrd="1" destOrd="0" presId="urn:microsoft.com/office/officeart/2011/layout/TabList"/>
    <dgm:cxn modelId="{BBD8FD9B-C8EB-4D46-B3CA-5A7D9FA36430}" type="presParOf" srcId="{0FFECB22-ED58-4781-B9C4-03E832CDC356}" destId="{849C0042-91A1-486C-BF8D-8D45B96D0D4A}" srcOrd="2" destOrd="0" presId="urn:microsoft.com/office/officeart/2011/layout/TabList"/>
    <dgm:cxn modelId="{FFABEDB0-9699-4EB0-8F90-74035BE43B96}" type="presParOf" srcId="{849C0042-91A1-486C-BF8D-8D45B96D0D4A}" destId="{23A9F14C-4E54-4C86-A2FA-47BE72EACE87}" srcOrd="0" destOrd="0" presId="urn:microsoft.com/office/officeart/2011/layout/TabList"/>
    <dgm:cxn modelId="{EDFB9603-C1B4-4502-BE8F-DDACECFDA4C5}" type="presParOf" srcId="{849C0042-91A1-486C-BF8D-8D45B96D0D4A}" destId="{D6737028-437B-4D92-9DE1-F3540E008477}" srcOrd="1" destOrd="0" presId="urn:microsoft.com/office/officeart/2011/layout/TabList"/>
    <dgm:cxn modelId="{04FCE06E-4860-4BE9-B1B1-C5B9F7B243D7}" type="presParOf" srcId="{849C0042-91A1-486C-BF8D-8D45B96D0D4A}" destId="{DB44090D-EFDA-4081-B8CC-1E925E6171FA}" srcOrd="2" destOrd="0" presId="urn:microsoft.com/office/officeart/2011/layout/TabList"/>
    <dgm:cxn modelId="{BE3FCD1A-B877-4EAE-94C1-48873D776214}" type="presParOf" srcId="{0FFECB22-ED58-4781-B9C4-03E832CDC356}" destId="{3CE3F12A-D5FF-4C19-9FBB-CD721ED80ACE}" srcOrd="3" destOrd="0" presId="urn:microsoft.com/office/officeart/2011/layout/TabList"/>
    <dgm:cxn modelId="{08F1BF3D-6721-4EA0-913D-28D9EC40752E}" type="presParOf" srcId="{0FFECB22-ED58-4781-B9C4-03E832CDC356}" destId="{C50AC096-8213-497C-B0FB-A2EB11693974}" srcOrd="4" destOrd="0" presId="urn:microsoft.com/office/officeart/2011/layout/TabList"/>
    <dgm:cxn modelId="{A07C4B04-44C1-4FA8-ABA1-BE4482482EAE}" type="presParOf" srcId="{C50AC096-8213-497C-B0FB-A2EB11693974}" destId="{370F77BE-1672-4277-8589-49327FB0574C}" srcOrd="0" destOrd="0" presId="urn:microsoft.com/office/officeart/2011/layout/TabList"/>
    <dgm:cxn modelId="{C9A78077-1DE0-4176-97BC-4D46EEB07BD2}" type="presParOf" srcId="{C50AC096-8213-497C-B0FB-A2EB11693974}" destId="{0133E9E2-6254-4D6C-A821-8A54859CF113}" srcOrd="1" destOrd="0" presId="urn:microsoft.com/office/officeart/2011/layout/TabList"/>
    <dgm:cxn modelId="{0C21E428-F13C-4B9F-A259-6907E39CBE28}" type="presParOf" srcId="{C50AC096-8213-497C-B0FB-A2EB11693974}" destId="{042E219D-95AE-4228-A26A-378B4301BBDF}" srcOrd="2" destOrd="0" presId="urn:microsoft.com/office/officeart/2011/layout/TabList"/>
    <dgm:cxn modelId="{41CA54D3-CCD4-4334-87E4-7A20C5AF38EA}" type="presParOf" srcId="{0FFECB22-ED58-4781-B9C4-03E832CDC356}" destId="{8D756834-0178-4D2D-8182-9543A798D5D9}" srcOrd="5" destOrd="0" presId="urn:microsoft.com/office/officeart/2011/layout/TabList"/>
    <dgm:cxn modelId="{F6B6ED9F-BD81-4F59-903C-264718632B0E}" type="presParOf" srcId="{0FFECB22-ED58-4781-B9C4-03E832CDC356}" destId="{48D83E9A-19E6-4D1A-8C3C-8794A6AA9E32}" srcOrd="6" destOrd="0" presId="urn:microsoft.com/office/officeart/2011/layout/TabList"/>
    <dgm:cxn modelId="{9B17CF3F-D3B6-42A0-929C-8BF4A9D7661F}" type="presParOf" srcId="{48D83E9A-19E6-4D1A-8C3C-8794A6AA9E32}" destId="{ABED2456-6250-428E-8CDA-C777C6A021F4}" srcOrd="0" destOrd="0" presId="urn:microsoft.com/office/officeart/2011/layout/TabList"/>
    <dgm:cxn modelId="{94449530-C69E-401E-974B-6CF41DEE3077}" type="presParOf" srcId="{48D83E9A-19E6-4D1A-8C3C-8794A6AA9E32}" destId="{12A76D4B-5C7C-4B00-9A4B-A61E347B4516}" srcOrd="1" destOrd="0" presId="urn:microsoft.com/office/officeart/2011/layout/TabList"/>
    <dgm:cxn modelId="{D4A9E7EB-A917-4FED-880D-78AB15AA40E9}" type="presParOf" srcId="{48D83E9A-19E6-4D1A-8C3C-8794A6AA9E32}" destId="{00ABE072-2E70-4D5D-BF15-3565307B122A}" srcOrd="2" destOrd="0" presId="urn:microsoft.com/office/officeart/2011/layout/TabList"/>
    <dgm:cxn modelId="{08CDDED8-26AF-4547-BD40-F68700328FF0}" type="presParOf" srcId="{0FFECB22-ED58-4781-B9C4-03E832CDC356}" destId="{BBEFD7C2-3184-4AE7-801D-F746CE9C3B50}" srcOrd="7" destOrd="0" presId="urn:microsoft.com/office/officeart/2011/layout/TabList"/>
    <dgm:cxn modelId="{2D5DE020-BE0B-4BC2-A301-D56514535CD4}" type="presParOf" srcId="{0FFECB22-ED58-4781-B9C4-03E832CDC356}" destId="{0A05C33C-6D80-46E4-87C0-4635322AD773}" srcOrd="8" destOrd="0" presId="urn:microsoft.com/office/officeart/2011/layout/TabList"/>
    <dgm:cxn modelId="{47F68615-01B7-4BA9-8435-BA1CE9EC6146}" type="presParOf" srcId="{0A05C33C-6D80-46E4-87C0-4635322AD773}" destId="{E2E20F38-A3D9-49B5-B498-985678448AF8}" srcOrd="0" destOrd="0" presId="urn:microsoft.com/office/officeart/2011/layout/TabList"/>
    <dgm:cxn modelId="{7B66E68E-727C-4977-BB14-D5B33F0B17DE}" type="presParOf" srcId="{0A05C33C-6D80-46E4-87C0-4635322AD773}" destId="{B72C46D4-E9CD-42B9-8725-F1F6422DBCD4}" srcOrd="1" destOrd="0" presId="urn:microsoft.com/office/officeart/2011/layout/TabList"/>
    <dgm:cxn modelId="{9CEA57D7-0A3E-4F99-A05A-206169FB6682}" type="presParOf" srcId="{0A05C33C-6D80-46E4-87C0-4635322AD773}" destId="{26B808BF-2214-40D3-B0E2-8A3EDA04DF76}" srcOrd="2" destOrd="0" presId="urn:microsoft.com/office/officeart/2011/layout/TabList"/>
    <dgm:cxn modelId="{2A844EDB-BA56-4288-9C71-071B5D5143A2}" type="presParOf" srcId="{0FFECB22-ED58-4781-B9C4-03E832CDC356}" destId="{C93B0242-28FD-4D12-AC79-761DCD212A6D}" srcOrd="9" destOrd="0" presId="urn:microsoft.com/office/officeart/2011/layout/TabList"/>
    <dgm:cxn modelId="{3639778C-1DB5-497C-A4DB-99732DF78C34}" type="presParOf" srcId="{0FFECB22-ED58-4781-B9C4-03E832CDC356}" destId="{21950847-C72D-49DC-BE9A-EF06ACBEAC10}" srcOrd="10" destOrd="0" presId="urn:microsoft.com/office/officeart/2011/layout/TabList"/>
    <dgm:cxn modelId="{C00B3E9F-4848-4896-A1F3-7E7302EF4538}" type="presParOf" srcId="{21950847-C72D-49DC-BE9A-EF06ACBEAC10}" destId="{72C1B082-4CAE-43CD-B9A3-A1311FD6D42E}" srcOrd="0" destOrd="0" presId="urn:microsoft.com/office/officeart/2011/layout/TabList"/>
    <dgm:cxn modelId="{66FBB6B8-0F0A-45A0-A550-BC03E8CE9992}" type="presParOf" srcId="{21950847-C72D-49DC-BE9A-EF06ACBEAC10}" destId="{86CA5F56-09EB-43E7-925E-09F2A4B285A3}" srcOrd="1" destOrd="0" presId="urn:microsoft.com/office/officeart/2011/layout/TabList"/>
    <dgm:cxn modelId="{106D75D1-4D0A-4C98-800E-C3B1BA511387}" type="presParOf" srcId="{21950847-C72D-49DC-BE9A-EF06ACBEAC10}" destId="{0520328D-1C62-4BF0-ADBD-AB82E7FAB072}" srcOrd="2" destOrd="0" presId="urn:microsoft.com/office/officeart/2011/layout/TabList"/>
    <dgm:cxn modelId="{BA4C4C96-E034-4C1C-B2CA-AF63163A073C}" type="presParOf" srcId="{0FFECB22-ED58-4781-B9C4-03E832CDC356}" destId="{7676039E-C5C8-45FB-9423-529F8A141207}" srcOrd="11" destOrd="0" presId="urn:microsoft.com/office/officeart/2011/layout/TabList"/>
    <dgm:cxn modelId="{0B536C51-B87F-4362-8EBF-7A61B2A32AB7}" type="presParOf" srcId="{0FFECB22-ED58-4781-B9C4-03E832CDC356}" destId="{FDEE3939-C6DC-43FD-9C90-3289DF465BCF}" srcOrd="12" destOrd="0" presId="urn:microsoft.com/office/officeart/2011/layout/TabList"/>
    <dgm:cxn modelId="{3BAFD5D8-4C4D-4B94-8BBE-E81DDF8E8329}" type="presParOf" srcId="{FDEE3939-C6DC-43FD-9C90-3289DF465BCF}" destId="{B769AA56-A53A-47AC-9DAE-3639940D1EB3}" srcOrd="0" destOrd="0" presId="urn:microsoft.com/office/officeart/2011/layout/TabList"/>
    <dgm:cxn modelId="{2C7BD38E-D659-49AD-93D8-5A566E0D4510}" type="presParOf" srcId="{FDEE3939-C6DC-43FD-9C90-3289DF465BCF}" destId="{0FDC37BD-DF4D-4294-A6BC-BCC06CA67170}" srcOrd="1" destOrd="0" presId="urn:microsoft.com/office/officeart/2011/layout/TabList"/>
    <dgm:cxn modelId="{E1AFFEBA-0FBF-47FC-8E2A-E8A0371E05DF}" type="presParOf" srcId="{FDEE3939-C6DC-43FD-9C90-3289DF465BCF}" destId="{5642A651-012E-4389-95D7-CF35FADB54A7}" srcOrd="2" destOrd="0" presId="urn:microsoft.com/office/officeart/2011/layout/TabList"/>
    <dgm:cxn modelId="{E8BECE10-C7A6-4860-AD37-D87D54D900A0}" type="presParOf" srcId="{0FFECB22-ED58-4781-B9C4-03E832CDC356}" destId="{CB9A5E2A-9AF8-459B-AA45-A1DC04A4A4EC}" srcOrd="13" destOrd="0" presId="urn:microsoft.com/office/officeart/2011/layout/TabList"/>
    <dgm:cxn modelId="{66602F32-D517-466E-89D6-0A7050842BBD}" type="presParOf" srcId="{0FFECB22-ED58-4781-B9C4-03E832CDC356}" destId="{6C35E723-16B6-410C-944B-087CC716C05E}" srcOrd="14" destOrd="0" presId="urn:microsoft.com/office/officeart/2011/layout/TabList"/>
    <dgm:cxn modelId="{A854617E-DEE4-4B62-BF3F-4690159E5706}" type="presParOf" srcId="{6C35E723-16B6-410C-944B-087CC716C05E}" destId="{BC66B71A-6772-4A4A-B116-0493ADCA929B}" srcOrd="0" destOrd="0" presId="urn:microsoft.com/office/officeart/2011/layout/TabList"/>
    <dgm:cxn modelId="{21F14F75-2B52-4F3B-9703-6FA78C21ACB4}" type="presParOf" srcId="{6C35E723-16B6-410C-944B-087CC716C05E}" destId="{85A90243-3264-4FE4-B3BC-5CFE4CB898B4}" srcOrd="1" destOrd="0" presId="urn:microsoft.com/office/officeart/2011/layout/TabList"/>
    <dgm:cxn modelId="{51C69ADB-E4AC-4A3D-9797-C1EC87AF9E4C}" type="presParOf" srcId="{6C35E723-16B6-410C-944B-087CC716C05E}" destId="{4237FC87-6A6D-4FA4-A24F-03E96D159F6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7FC87-6A6D-4FA4-A24F-03E96D159F61}">
      <dsp:nvSpPr>
        <dsp:cNvPr id="0" name=""/>
        <dsp:cNvSpPr/>
      </dsp:nvSpPr>
      <dsp:spPr>
        <a:xfrm>
          <a:off x="0" y="5031395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2A651-012E-4389-95D7-CF35FADB54A7}">
      <dsp:nvSpPr>
        <dsp:cNvPr id="0" name=""/>
        <dsp:cNvSpPr/>
      </dsp:nvSpPr>
      <dsp:spPr>
        <a:xfrm>
          <a:off x="0" y="4399084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0328D-1C62-4BF0-ADBD-AB82E7FAB072}">
      <dsp:nvSpPr>
        <dsp:cNvPr id="0" name=""/>
        <dsp:cNvSpPr/>
      </dsp:nvSpPr>
      <dsp:spPr>
        <a:xfrm>
          <a:off x="0" y="3766773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808BF-2214-40D3-B0E2-8A3EDA04DF76}">
      <dsp:nvSpPr>
        <dsp:cNvPr id="0" name=""/>
        <dsp:cNvSpPr/>
      </dsp:nvSpPr>
      <dsp:spPr>
        <a:xfrm>
          <a:off x="0" y="3134461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BE072-2E70-4D5D-BF15-3565307B122A}">
      <dsp:nvSpPr>
        <dsp:cNvPr id="0" name=""/>
        <dsp:cNvSpPr/>
      </dsp:nvSpPr>
      <dsp:spPr>
        <a:xfrm>
          <a:off x="0" y="2502150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E219D-95AE-4228-A26A-378B4301BBDF}">
      <dsp:nvSpPr>
        <dsp:cNvPr id="0" name=""/>
        <dsp:cNvSpPr/>
      </dsp:nvSpPr>
      <dsp:spPr>
        <a:xfrm>
          <a:off x="0" y="1869839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4090D-EFDA-4081-B8CC-1E925E6171FA}">
      <dsp:nvSpPr>
        <dsp:cNvPr id="0" name=""/>
        <dsp:cNvSpPr/>
      </dsp:nvSpPr>
      <dsp:spPr>
        <a:xfrm>
          <a:off x="0" y="1237528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56044-FE44-41C1-9A68-265003049F11}">
      <dsp:nvSpPr>
        <dsp:cNvPr id="0" name=""/>
        <dsp:cNvSpPr/>
      </dsp:nvSpPr>
      <dsp:spPr>
        <a:xfrm>
          <a:off x="0" y="605217"/>
          <a:ext cx="1015312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8AB5-595C-4C56-A2DC-9C086F1F844C}">
      <dsp:nvSpPr>
        <dsp:cNvPr id="0" name=""/>
        <dsp:cNvSpPr/>
      </dsp:nvSpPr>
      <dsp:spPr>
        <a:xfrm>
          <a:off x="2639813" y="3016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B1496-0060-4153-AD72-C93563368160}">
      <dsp:nvSpPr>
        <dsp:cNvPr id="0" name=""/>
        <dsp:cNvSpPr/>
      </dsp:nvSpPr>
      <dsp:spPr>
        <a:xfrm>
          <a:off x="0" y="3016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 dirty="0"/>
        </a:p>
      </dsp:txBody>
      <dsp:txXfrm>
        <a:off x="29402" y="32418"/>
        <a:ext cx="2581009" cy="572798"/>
      </dsp:txXfrm>
    </dsp:sp>
    <dsp:sp modelId="{23A9F14C-4E54-4C86-A2FA-47BE72EACE87}">
      <dsp:nvSpPr>
        <dsp:cNvPr id="0" name=""/>
        <dsp:cNvSpPr/>
      </dsp:nvSpPr>
      <dsp:spPr>
        <a:xfrm>
          <a:off x="2639813" y="635327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37028-437B-4D92-9DE1-F3540E008477}">
      <dsp:nvSpPr>
        <dsp:cNvPr id="0" name=""/>
        <dsp:cNvSpPr/>
      </dsp:nvSpPr>
      <dsp:spPr>
        <a:xfrm>
          <a:off x="0" y="635327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664729"/>
        <a:ext cx="2581009" cy="572798"/>
      </dsp:txXfrm>
    </dsp:sp>
    <dsp:sp modelId="{370F77BE-1672-4277-8589-49327FB0574C}">
      <dsp:nvSpPr>
        <dsp:cNvPr id="0" name=""/>
        <dsp:cNvSpPr/>
      </dsp:nvSpPr>
      <dsp:spPr>
        <a:xfrm>
          <a:off x="2639813" y="1267638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3E9E2-6254-4D6C-A821-8A54859CF113}">
      <dsp:nvSpPr>
        <dsp:cNvPr id="0" name=""/>
        <dsp:cNvSpPr/>
      </dsp:nvSpPr>
      <dsp:spPr>
        <a:xfrm>
          <a:off x="0" y="1267638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1297040"/>
        <a:ext cx="2581009" cy="572798"/>
      </dsp:txXfrm>
    </dsp:sp>
    <dsp:sp modelId="{ABED2456-6250-428E-8CDA-C777C6A021F4}">
      <dsp:nvSpPr>
        <dsp:cNvPr id="0" name=""/>
        <dsp:cNvSpPr/>
      </dsp:nvSpPr>
      <dsp:spPr>
        <a:xfrm>
          <a:off x="2639813" y="1899950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76D4B-5C7C-4B00-9A4B-A61E347B4516}">
      <dsp:nvSpPr>
        <dsp:cNvPr id="0" name=""/>
        <dsp:cNvSpPr/>
      </dsp:nvSpPr>
      <dsp:spPr>
        <a:xfrm>
          <a:off x="0" y="1899950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1929352"/>
        <a:ext cx="2581009" cy="572798"/>
      </dsp:txXfrm>
    </dsp:sp>
    <dsp:sp modelId="{E2E20F38-A3D9-49B5-B498-985678448AF8}">
      <dsp:nvSpPr>
        <dsp:cNvPr id="0" name=""/>
        <dsp:cNvSpPr/>
      </dsp:nvSpPr>
      <dsp:spPr>
        <a:xfrm>
          <a:off x="2639813" y="2532261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46D4-E9CD-42B9-8725-F1F6422DBCD4}">
      <dsp:nvSpPr>
        <dsp:cNvPr id="0" name=""/>
        <dsp:cNvSpPr/>
      </dsp:nvSpPr>
      <dsp:spPr>
        <a:xfrm>
          <a:off x="0" y="2532261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2561663"/>
        <a:ext cx="2581009" cy="572798"/>
      </dsp:txXfrm>
    </dsp:sp>
    <dsp:sp modelId="{72C1B082-4CAE-43CD-B9A3-A1311FD6D42E}">
      <dsp:nvSpPr>
        <dsp:cNvPr id="0" name=""/>
        <dsp:cNvSpPr/>
      </dsp:nvSpPr>
      <dsp:spPr>
        <a:xfrm>
          <a:off x="2639813" y="3164572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A5F56-09EB-43E7-925E-09F2A4B285A3}">
      <dsp:nvSpPr>
        <dsp:cNvPr id="0" name=""/>
        <dsp:cNvSpPr/>
      </dsp:nvSpPr>
      <dsp:spPr>
        <a:xfrm>
          <a:off x="0" y="3164572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3193974"/>
        <a:ext cx="2581009" cy="572798"/>
      </dsp:txXfrm>
    </dsp:sp>
    <dsp:sp modelId="{B769AA56-A53A-47AC-9DAE-3639940D1EB3}">
      <dsp:nvSpPr>
        <dsp:cNvPr id="0" name=""/>
        <dsp:cNvSpPr/>
      </dsp:nvSpPr>
      <dsp:spPr>
        <a:xfrm>
          <a:off x="2639813" y="3796883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C37BD-DF4D-4294-A6BC-BCC06CA67170}">
      <dsp:nvSpPr>
        <dsp:cNvPr id="0" name=""/>
        <dsp:cNvSpPr/>
      </dsp:nvSpPr>
      <dsp:spPr>
        <a:xfrm>
          <a:off x="0" y="3796883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3826285"/>
        <a:ext cx="2581009" cy="572798"/>
      </dsp:txXfrm>
    </dsp:sp>
    <dsp:sp modelId="{BC66B71A-6772-4A4A-B116-0493ADCA929B}">
      <dsp:nvSpPr>
        <dsp:cNvPr id="0" name=""/>
        <dsp:cNvSpPr/>
      </dsp:nvSpPr>
      <dsp:spPr>
        <a:xfrm>
          <a:off x="2639813" y="4429194"/>
          <a:ext cx="7513314" cy="60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90243-3264-4FE4-B3BC-5CFE4CB898B4}">
      <dsp:nvSpPr>
        <dsp:cNvPr id="0" name=""/>
        <dsp:cNvSpPr/>
      </dsp:nvSpPr>
      <dsp:spPr>
        <a:xfrm>
          <a:off x="0" y="4405816"/>
          <a:ext cx="2639813" cy="60220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Title/Author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Favourite Part</a:t>
          </a:r>
        </a:p>
      </dsp:txBody>
      <dsp:txXfrm>
        <a:off x="29402" y="4435218"/>
        <a:ext cx="2581009" cy="57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161436-1AB1-49A0-BBDF-586F41102B21}"/>
              </a:ext>
            </a:extLst>
          </p:cNvPr>
          <p:cNvSpPr txBox="1"/>
          <p:nvPr/>
        </p:nvSpPr>
        <p:spPr>
          <a:xfrm>
            <a:off x="4942284" y="1251694"/>
            <a:ext cx="662473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CA" dirty="0"/>
          </a:p>
        </p:txBody>
      </p:sp>
      <p:pic>
        <p:nvPicPr>
          <p:cNvPr id="16" name="Picture 15" descr="Rippling water reflecting clouds in sky">
            <a:extLst>
              <a:ext uri="{FF2B5EF4-FFF2-40B4-BE49-F238E27FC236}">
                <a16:creationId xmlns:a16="http://schemas.microsoft.com/office/drawing/2014/main" id="{53B2090E-DF98-441C-B695-7632DA499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0"/>
            <a:ext cx="925699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521" y="146556"/>
            <a:ext cx="7008574" cy="113178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École Westridge Library Summer Reading Journal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87A7A-9491-4E59-BA40-89812EFA502C}"/>
              </a:ext>
            </a:extLst>
          </p:cNvPr>
          <p:cNvSpPr txBox="1"/>
          <p:nvPr/>
        </p:nvSpPr>
        <p:spPr>
          <a:xfrm>
            <a:off x="4870276" y="3373427"/>
            <a:ext cx="8496944" cy="36009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SIMPLY FOLLOW THESE THREE EASY STEPS: </a:t>
            </a: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b="1" dirty="0"/>
              <a:t>Read any eight books this summer and record them in this Summer Reading Journal.  </a:t>
            </a: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b="1" dirty="0"/>
              <a:t>Tell us which part of the book is your favorite, and why.</a:t>
            </a: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b="1" dirty="0"/>
              <a:t>Bring your completed journal to École Westridge Library between September 3</a:t>
            </a:r>
            <a:r>
              <a:rPr lang="en-US" b="1" baseline="30000" dirty="0"/>
              <a:t>rd</a:t>
            </a:r>
            <a:r>
              <a:rPr lang="en-US" b="1" dirty="0"/>
              <a:t> and 15th, 2020. You may also email it to Brenda.Papapanagiotou@burnabyschools.ca</a:t>
            </a: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b="1" dirty="0"/>
              <a:t>Be entered into a prize draw.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68DFF3-F3FF-4A53-9791-219EF3E43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332444"/>
            <a:ext cx="3286184" cy="20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1A57-F46B-4322-89A5-C20329B4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3" y="0"/>
            <a:ext cx="5049111" cy="688504"/>
          </a:xfrm>
        </p:spPr>
        <p:txBody>
          <a:bodyPr>
            <a:normAutofit/>
          </a:bodyPr>
          <a:lstStyle/>
          <a:p>
            <a:r>
              <a:rPr lang="en-CA" sz="2800" b="1" dirty="0"/>
              <a:t>Reading 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1F8EE-24EB-497B-848E-A8517D60283C}"/>
              </a:ext>
            </a:extLst>
          </p:cNvPr>
          <p:cNvSpPr txBox="1"/>
          <p:nvPr/>
        </p:nvSpPr>
        <p:spPr>
          <a:xfrm>
            <a:off x="693812" y="673032"/>
            <a:ext cx="10873208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/>
              <a:t>Write the titles and authors of the books you’ve read in the boxes below. Tell us which part of the book is your favorite, and why.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0DDC26-828E-4547-A493-919F1F4BA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705714"/>
              </p:ext>
            </p:extLst>
          </p:nvPr>
        </p:nvGraphicFramePr>
        <p:xfrm>
          <a:off x="405780" y="1562940"/>
          <a:ext cx="10153128" cy="503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68520A-05A3-4819-8BC6-49135C8E90F6}"/>
              </a:ext>
            </a:extLst>
          </p:cNvPr>
          <p:cNvSpPr txBox="1"/>
          <p:nvPr/>
        </p:nvSpPr>
        <p:spPr>
          <a:xfrm>
            <a:off x="765820" y="931998"/>
            <a:ext cx="943304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Abadi" panose="020B0604020202020204" pitchFamily="34" charset="0"/>
              </a:rPr>
              <a:t>THIS SUMMER READING JOURNAL BELONGS TO: ________________________________________________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latin typeface="Abadi" panose="020B0604020202020204" pitchFamily="34" charset="0"/>
              </a:rPr>
              <a:t>PARENT/GUARDIAN NAME: ______________________________</a:t>
            </a:r>
            <a:endParaRPr lang="en-CA" sz="16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100</TotalTime>
  <Words>164</Words>
  <Application>Microsoft Office PowerPoint</Application>
  <PresentationFormat>Custom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Abadi</vt:lpstr>
      <vt:lpstr>Arial</vt:lpstr>
      <vt:lpstr>Century Gothic</vt:lpstr>
      <vt:lpstr>Welcome back to school presentation</vt:lpstr>
      <vt:lpstr>École Westridge Library Summer Reading Journal</vt:lpstr>
      <vt:lpstr>Reading 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Westridge Library Summer Reading Journal</dc:title>
  <dc:creator>dinop</dc:creator>
  <cp:lastModifiedBy>dinop</cp:lastModifiedBy>
  <cp:revision>6</cp:revision>
  <dcterms:created xsi:type="dcterms:W3CDTF">2020-06-08T22:45:35Z</dcterms:created>
  <dcterms:modified xsi:type="dcterms:W3CDTF">2020-06-16T21:45:56Z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