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4"/>
  </p:notesMasterIdLst>
  <p:sldIdLst>
    <p:sldId id="271" r:id="rId5"/>
    <p:sldId id="272" r:id="rId6"/>
    <p:sldId id="273" r:id="rId7"/>
    <p:sldId id="274" r:id="rId8"/>
    <p:sldId id="275" r:id="rId9"/>
    <p:sldId id="276" r:id="rId10"/>
    <p:sldId id="277" r:id="rId11"/>
    <p:sldId id="278" r:id="rId12"/>
    <p:sldId id="279" r:id="rId13"/>
  </p:sldIdLst>
  <p:sldSz cx="10058400" cy="7772400"/>
  <p:notesSz cx="6858000" cy="9144000"/>
  <p:embeddedFontLst>
    <p:embeddedFont>
      <p:font typeface="Cambria" panose="02040503050406030204" pitchFamily="18" charset="0"/>
      <p:regular r:id="rId15"/>
      <p:bold r:id="rId16"/>
      <p:italic r:id="rId17"/>
      <p:boldItalic r:id="rId18"/>
    </p:embeddedFont>
    <p:embeddedFont>
      <p:font typeface="Merriweather" panose="020B0604020202020204" charset="0"/>
      <p:regular r:id="rId19"/>
      <p:bold r:id="rId20"/>
      <p:italic r:id="rId21"/>
      <p:boldItalic r:id="rId22"/>
    </p:embeddedFont>
    <p:embeddedFont>
      <p:font typeface="Open Sans" panose="020B0604020202020204" charset="0"/>
      <p:regular r:id="rId23"/>
      <p:bold r:id="rId24"/>
      <p:italic r:id="rId25"/>
      <p:boldItalic r:id="rId26"/>
    </p:embeddedFont>
    <p:embeddedFont>
      <p:font typeface="PT Sans Narrow" panose="020B0604020202020204" charset="0"/>
      <p:regular r:id="rId27"/>
      <p:bold r:id="rId28"/>
    </p:embeddedFont>
    <p:embeddedFont>
      <p:font typeface="Quattrocento Sans"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512"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6"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4faac53f9_0_11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4faac53f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4faac53f9_0_9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4faac53f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4faac53f9_0_10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4faac53f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af5185413_0_109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af5185413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4faac53f9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b4faac53f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af5185413_0_105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aaf5185413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4faac53f9_0_11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4faac53f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4faac53f9_0_1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4faac53f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b4faac53f9_0_1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b4faac53f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708509" y="4800630"/>
            <a:ext cx="6183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732538" y="4772469"/>
            <a:ext cx="6183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104545" y="1544382"/>
            <a:ext cx="7850270" cy="230292"/>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104553" y="5997707"/>
            <a:ext cx="7850270" cy="230292"/>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104565" y="2647110"/>
            <a:ext cx="7850400" cy="1545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700"/>
              <a:buNone/>
              <a:defRPr sz="6700"/>
            </a:lvl1pPr>
            <a:lvl2pPr lvl="1" algn="ctr">
              <a:spcBef>
                <a:spcPts val="0"/>
              </a:spcBef>
              <a:spcAft>
                <a:spcPts val="0"/>
              </a:spcAft>
              <a:buSzPts val="6700"/>
              <a:buNone/>
              <a:defRPr sz="6700"/>
            </a:lvl2pPr>
            <a:lvl3pPr lvl="2" algn="ctr">
              <a:spcBef>
                <a:spcPts val="0"/>
              </a:spcBef>
              <a:spcAft>
                <a:spcPts val="0"/>
              </a:spcAft>
              <a:buSzPts val="6700"/>
              <a:buNone/>
              <a:defRPr sz="6700"/>
            </a:lvl3pPr>
            <a:lvl4pPr lvl="3" algn="ctr">
              <a:spcBef>
                <a:spcPts val="0"/>
              </a:spcBef>
              <a:spcAft>
                <a:spcPts val="0"/>
              </a:spcAft>
              <a:buSzPts val="6700"/>
              <a:buNone/>
              <a:defRPr sz="6700"/>
            </a:lvl4pPr>
            <a:lvl5pPr lvl="4" algn="ctr">
              <a:spcBef>
                <a:spcPts val="0"/>
              </a:spcBef>
              <a:spcAft>
                <a:spcPts val="0"/>
              </a:spcAft>
              <a:buSzPts val="6700"/>
              <a:buNone/>
              <a:defRPr sz="6700"/>
            </a:lvl5pPr>
            <a:lvl6pPr lvl="5" algn="ctr">
              <a:spcBef>
                <a:spcPts val="0"/>
              </a:spcBef>
              <a:spcAft>
                <a:spcPts val="0"/>
              </a:spcAft>
              <a:buSzPts val="6700"/>
              <a:buNone/>
              <a:defRPr sz="6700"/>
            </a:lvl6pPr>
            <a:lvl7pPr lvl="6" algn="ctr">
              <a:spcBef>
                <a:spcPts val="0"/>
              </a:spcBef>
              <a:spcAft>
                <a:spcPts val="0"/>
              </a:spcAft>
              <a:buSzPts val="6700"/>
              <a:buNone/>
              <a:defRPr sz="6700"/>
            </a:lvl7pPr>
            <a:lvl8pPr lvl="7" algn="ctr">
              <a:spcBef>
                <a:spcPts val="0"/>
              </a:spcBef>
              <a:spcAft>
                <a:spcPts val="0"/>
              </a:spcAft>
              <a:buSzPts val="6700"/>
              <a:buNone/>
              <a:defRPr sz="6700"/>
            </a:lvl8pPr>
            <a:lvl9pPr lvl="8" algn="ctr">
              <a:spcBef>
                <a:spcPts val="0"/>
              </a:spcBef>
              <a:spcAft>
                <a:spcPts val="0"/>
              </a:spcAft>
              <a:buSzPts val="6700"/>
              <a:buNone/>
              <a:defRPr sz="6700"/>
            </a:lvl9pPr>
          </a:lstStyle>
          <a:p>
            <a:endParaRPr/>
          </a:p>
        </p:txBody>
      </p:sp>
      <p:sp>
        <p:nvSpPr>
          <p:cNvPr id="19" name="Google Shape;19;p2"/>
          <p:cNvSpPr txBox="1">
            <a:spLocks noGrp="1"/>
          </p:cNvSpPr>
          <p:nvPr>
            <p:ph type="subTitle" idx="1"/>
          </p:nvPr>
        </p:nvSpPr>
        <p:spPr>
          <a:xfrm>
            <a:off x="2350947" y="4306726"/>
            <a:ext cx="5357700" cy="11976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 name="Google Shape;2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5" y="3886427"/>
            <a:ext cx="10058400" cy="38859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42870" y="1231253"/>
            <a:ext cx="9428400" cy="14235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a:lvl1pPr>
            <a:lvl2pPr lvl="1" algn="ctr">
              <a:spcBef>
                <a:spcPts val="0"/>
              </a:spcBef>
              <a:spcAft>
                <a:spcPts val="0"/>
              </a:spcAft>
              <a:buSzPts val="4500"/>
              <a:buNone/>
              <a:defRPr/>
            </a:lvl2pPr>
            <a:lvl3pPr lvl="2" algn="ctr">
              <a:spcBef>
                <a:spcPts val="0"/>
              </a:spcBef>
              <a:spcAft>
                <a:spcPts val="0"/>
              </a:spcAft>
              <a:buSzPts val="4500"/>
              <a:buNone/>
              <a:defRPr/>
            </a:lvl3pPr>
            <a:lvl4pPr lvl="3" algn="ctr">
              <a:spcBef>
                <a:spcPts val="0"/>
              </a:spcBef>
              <a:spcAft>
                <a:spcPts val="0"/>
              </a:spcAft>
              <a:buSzPts val="4500"/>
              <a:buNone/>
              <a:defRPr/>
            </a:lvl4pPr>
            <a:lvl5pPr lvl="4" algn="ctr">
              <a:spcBef>
                <a:spcPts val="0"/>
              </a:spcBef>
              <a:spcAft>
                <a:spcPts val="0"/>
              </a:spcAft>
              <a:buSzPts val="4500"/>
              <a:buNone/>
              <a:defRPr/>
            </a:lvl5pPr>
            <a:lvl6pPr lvl="5" algn="ctr">
              <a:spcBef>
                <a:spcPts val="0"/>
              </a:spcBef>
              <a:spcAft>
                <a:spcPts val="0"/>
              </a:spcAft>
              <a:buSzPts val="4500"/>
              <a:buNone/>
              <a:defRPr/>
            </a:lvl6pPr>
            <a:lvl7pPr lvl="6" algn="ctr">
              <a:spcBef>
                <a:spcPts val="0"/>
              </a:spcBef>
              <a:spcAft>
                <a:spcPts val="0"/>
              </a:spcAft>
              <a:buSzPts val="4500"/>
              <a:buNone/>
              <a:defRPr/>
            </a:lvl7pPr>
            <a:lvl8pPr lvl="7" algn="ctr">
              <a:spcBef>
                <a:spcPts val="0"/>
              </a:spcBef>
              <a:spcAft>
                <a:spcPts val="0"/>
              </a:spcAft>
              <a:buSzPts val="4500"/>
              <a:buNone/>
              <a:defRPr/>
            </a:lvl8pPr>
            <a:lvl9pPr lvl="8" algn="ctr">
              <a:spcBef>
                <a:spcPts val="0"/>
              </a:spcBef>
              <a:spcAft>
                <a:spcPts val="0"/>
              </a:spcAft>
              <a:buSzPts val="4500"/>
              <a:buNone/>
              <a:defRPr/>
            </a:lvl9pPr>
          </a:lstStyle>
          <a:p>
            <a:endParaRPr/>
          </a:p>
        </p:txBody>
      </p:sp>
      <p:sp>
        <p:nvSpPr>
          <p:cNvPr id="24" name="Google Shape;24;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82" y="7624613"/>
            <a:ext cx="10058400" cy="1479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42870" y="672482"/>
            <a:ext cx="9372600" cy="1068900"/>
          </a:xfrm>
          <a:prstGeom prst="rect">
            <a:avLst/>
          </a:prstGeom>
        </p:spPr>
        <p:txBody>
          <a:bodyPr spcFirstLastPara="1" wrap="square" lIns="113100" tIns="113100" rIns="113100" bIns="113100" anchor="t"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28" name="Google Shape;28;p4"/>
          <p:cNvSpPr txBox="1">
            <a:spLocks noGrp="1"/>
          </p:cNvSpPr>
          <p:nvPr>
            <p:ph type="body" idx="1"/>
          </p:nvPr>
        </p:nvSpPr>
        <p:spPr>
          <a:xfrm>
            <a:off x="342870" y="1913558"/>
            <a:ext cx="9372600" cy="49908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29" name="Google Shape;2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42870" y="672482"/>
            <a:ext cx="9372600" cy="1068900"/>
          </a:xfrm>
          <a:prstGeom prst="rect">
            <a:avLst/>
          </a:prstGeom>
        </p:spPr>
        <p:txBody>
          <a:bodyPr spcFirstLastPara="1" wrap="square" lIns="113100" tIns="113100" rIns="113100" bIns="113100" anchor="t"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32" name="Google Shape;32;p5"/>
          <p:cNvSpPr txBox="1">
            <a:spLocks noGrp="1"/>
          </p:cNvSpPr>
          <p:nvPr>
            <p:ph type="body" idx="1"/>
          </p:nvPr>
        </p:nvSpPr>
        <p:spPr>
          <a:xfrm>
            <a:off x="342870" y="1913331"/>
            <a:ext cx="4399800" cy="49908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3" name="Google Shape;33;p5"/>
          <p:cNvSpPr txBox="1">
            <a:spLocks noGrp="1"/>
          </p:cNvSpPr>
          <p:nvPr>
            <p:ph type="body" idx="2"/>
          </p:nvPr>
        </p:nvSpPr>
        <p:spPr>
          <a:xfrm>
            <a:off x="5315640" y="1913331"/>
            <a:ext cx="4399800" cy="49908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4" name="Google Shape;3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0" name="Google Shape;4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41" name="Google Shape;4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539275" y="795373"/>
            <a:ext cx="6174900" cy="6181800"/>
          </a:xfrm>
          <a:prstGeom prst="rect">
            <a:avLst/>
          </a:prstGeom>
        </p:spPr>
        <p:txBody>
          <a:bodyPr spcFirstLastPara="1" wrap="square" lIns="113100" tIns="113100" rIns="113100" bIns="113100" anchor="ctr" anchorCtr="0">
            <a:noAutofit/>
          </a:bodyPr>
          <a:lstStyle>
            <a:lvl1pPr lvl="0">
              <a:spcBef>
                <a:spcPts val="0"/>
              </a:spcBef>
              <a:spcAft>
                <a:spcPts val="0"/>
              </a:spcAft>
              <a:buClr>
                <a:schemeClr val="dk2"/>
              </a:buClr>
              <a:buSzPts val="6700"/>
              <a:buNone/>
              <a:defRPr sz="6700" b="0">
                <a:solidFill>
                  <a:schemeClr val="dk2"/>
                </a:solidFill>
              </a:defRPr>
            </a:lvl1pPr>
            <a:lvl2pPr lvl="1">
              <a:spcBef>
                <a:spcPts val="0"/>
              </a:spcBef>
              <a:spcAft>
                <a:spcPts val="0"/>
              </a:spcAft>
              <a:buClr>
                <a:schemeClr val="dk2"/>
              </a:buClr>
              <a:buSzPts val="6700"/>
              <a:buNone/>
              <a:defRPr sz="6700" b="0">
                <a:solidFill>
                  <a:schemeClr val="dk2"/>
                </a:solidFill>
              </a:defRPr>
            </a:lvl2pPr>
            <a:lvl3pPr lvl="2">
              <a:spcBef>
                <a:spcPts val="0"/>
              </a:spcBef>
              <a:spcAft>
                <a:spcPts val="0"/>
              </a:spcAft>
              <a:buClr>
                <a:schemeClr val="dk2"/>
              </a:buClr>
              <a:buSzPts val="6700"/>
              <a:buNone/>
              <a:defRPr sz="6700" b="0">
                <a:solidFill>
                  <a:schemeClr val="dk2"/>
                </a:solidFill>
              </a:defRPr>
            </a:lvl3pPr>
            <a:lvl4pPr lvl="3">
              <a:spcBef>
                <a:spcPts val="0"/>
              </a:spcBef>
              <a:spcAft>
                <a:spcPts val="0"/>
              </a:spcAft>
              <a:buClr>
                <a:schemeClr val="dk2"/>
              </a:buClr>
              <a:buSzPts val="6700"/>
              <a:buNone/>
              <a:defRPr sz="6700" b="0">
                <a:solidFill>
                  <a:schemeClr val="dk2"/>
                </a:solidFill>
              </a:defRPr>
            </a:lvl4pPr>
            <a:lvl5pPr lvl="4">
              <a:spcBef>
                <a:spcPts val="0"/>
              </a:spcBef>
              <a:spcAft>
                <a:spcPts val="0"/>
              </a:spcAft>
              <a:buClr>
                <a:schemeClr val="dk2"/>
              </a:buClr>
              <a:buSzPts val="6700"/>
              <a:buNone/>
              <a:defRPr sz="6700" b="0">
                <a:solidFill>
                  <a:schemeClr val="dk2"/>
                </a:solidFill>
              </a:defRPr>
            </a:lvl5pPr>
            <a:lvl6pPr lvl="5">
              <a:spcBef>
                <a:spcPts val="0"/>
              </a:spcBef>
              <a:spcAft>
                <a:spcPts val="0"/>
              </a:spcAft>
              <a:buClr>
                <a:schemeClr val="dk2"/>
              </a:buClr>
              <a:buSzPts val="6700"/>
              <a:buNone/>
              <a:defRPr sz="6700" b="0">
                <a:solidFill>
                  <a:schemeClr val="dk2"/>
                </a:solidFill>
              </a:defRPr>
            </a:lvl6pPr>
            <a:lvl7pPr lvl="6">
              <a:spcBef>
                <a:spcPts val="0"/>
              </a:spcBef>
              <a:spcAft>
                <a:spcPts val="0"/>
              </a:spcAft>
              <a:buClr>
                <a:schemeClr val="dk2"/>
              </a:buClr>
              <a:buSzPts val="6700"/>
              <a:buNone/>
              <a:defRPr sz="6700" b="0">
                <a:solidFill>
                  <a:schemeClr val="dk2"/>
                </a:solidFill>
              </a:defRPr>
            </a:lvl7pPr>
            <a:lvl8pPr lvl="7">
              <a:spcBef>
                <a:spcPts val="0"/>
              </a:spcBef>
              <a:spcAft>
                <a:spcPts val="0"/>
              </a:spcAft>
              <a:buClr>
                <a:schemeClr val="dk2"/>
              </a:buClr>
              <a:buSzPts val="6700"/>
              <a:buNone/>
              <a:defRPr sz="6700" b="0">
                <a:solidFill>
                  <a:schemeClr val="dk2"/>
                </a:solidFill>
              </a:defRPr>
            </a:lvl8pPr>
            <a:lvl9pPr lvl="8">
              <a:spcBef>
                <a:spcPts val="0"/>
              </a:spcBef>
              <a:spcAft>
                <a:spcPts val="0"/>
              </a:spcAft>
              <a:buClr>
                <a:schemeClr val="dk2"/>
              </a:buClr>
              <a:buSzPts val="6700"/>
              <a:buNone/>
              <a:defRPr sz="6700" b="0">
                <a:solidFill>
                  <a:schemeClr val="dk2"/>
                </a:solidFill>
              </a:defRPr>
            </a:lvl9pPr>
          </a:lstStyle>
          <a:p>
            <a:endParaRPr/>
          </a:p>
        </p:txBody>
      </p:sp>
      <p:sp>
        <p:nvSpPr>
          <p:cNvPr id="44" name="Google Shape;4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5029200" y="0"/>
            <a:ext cx="5029200" cy="7772400"/>
          </a:xfrm>
          <a:prstGeom prst="rect">
            <a:avLst/>
          </a:prstGeom>
          <a:solidFill>
            <a:schemeClr val="accent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532643" y="6793200"/>
            <a:ext cx="5151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92050" y="1571064"/>
            <a:ext cx="4449600" cy="25323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9" name="Google Shape;49;p9"/>
          <p:cNvSpPr txBox="1">
            <a:spLocks noGrp="1"/>
          </p:cNvSpPr>
          <p:nvPr>
            <p:ph type="subTitle" idx="1"/>
          </p:nvPr>
        </p:nvSpPr>
        <p:spPr>
          <a:xfrm>
            <a:off x="292050" y="4120611"/>
            <a:ext cx="4449600" cy="1866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50" name="Google Shape;50;p9"/>
          <p:cNvSpPr txBox="1">
            <a:spLocks noGrp="1"/>
          </p:cNvSpPr>
          <p:nvPr>
            <p:ph type="body" idx="2"/>
          </p:nvPr>
        </p:nvSpPr>
        <p:spPr>
          <a:xfrm>
            <a:off x="5433450" y="1094347"/>
            <a:ext cx="4220700" cy="55836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Clr>
                <a:schemeClr val="lt1"/>
              </a:buClr>
              <a:buSzPts val="2200"/>
              <a:buChar char="●"/>
              <a:defRPr>
                <a:solidFill>
                  <a:schemeClr val="lt1"/>
                </a:solidFill>
              </a:defRPr>
            </a:lvl1pPr>
            <a:lvl2pPr marL="914400" lvl="1" indent="-336550">
              <a:spcBef>
                <a:spcPts val="2000"/>
              </a:spcBef>
              <a:spcAft>
                <a:spcPts val="0"/>
              </a:spcAft>
              <a:buClr>
                <a:schemeClr val="lt1"/>
              </a:buClr>
              <a:buSzPts val="1700"/>
              <a:buChar char="○"/>
              <a:defRPr>
                <a:solidFill>
                  <a:schemeClr val="lt1"/>
                </a:solidFill>
              </a:defRPr>
            </a:lvl2pPr>
            <a:lvl3pPr marL="1371600" lvl="2" indent="-336550">
              <a:spcBef>
                <a:spcPts val="2000"/>
              </a:spcBef>
              <a:spcAft>
                <a:spcPts val="0"/>
              </a:spcAft>
              <a:buClr>
                <a:schemeClr val="lt1"/>
              </a:buClr>
              <a:buSzPts val="1700"/>
              <a:buChar char="■"/>
              <a:defRPr>
                <a:solidFill>
                  <a:schemeClr val="lt1"/>
                </a:solidFill>
              </a:defRPr>
            </a:lvl3pPr>
            <a:lvl4pPr marL="1828800" lvl="3" indent="-336550">
              <a:spcBef>
                <a:spcPts val="2000"/>
              </a:spcBef>
              <a:spcAft>
                <a:spcPts val="0"/>
              </a:spcAft>
              <a:buClr>
                <a:schemeClr val="lt1"/>
              </a:buClr>
              <a:buSzPts val="1700"/>
              <a:buChar char="●"/>
              <a:defRPr>
                <a:solidFill>
                  <a:schemeClr val="lt1"/>
                </a:solidFill>
              </a:defRPr>
            </a:lvl4pPr>
            <a:lvl5pPr marL="2286000" lvl="4" indent="-336550">
              <a:spcBef>
                <a:spcPts val="2000"/>
              </a:spcBef>
              <a:spcAft>
                <a:spcPts val="0"/>
              </a:spcAft>
              <a:buClr>
                <a:schemeClr val="lt1"/>
              </a:buClr>
              <a:buSzPts val="1700"/>
              <a:buChar char="○"/>
              <a:defRPr>
                <a:solidFill>
                  <a:schemeClr val="lt1"/>
                </a:solidFill>
              </a:defRPr>
            </a:lvl5pPr>
            <a:lvl6pPr marL="2743200" lvl="5" indent="-336550">
              <a:spcBef>
                <a:spcPts val="2000"/>
              </a:spcBef>
              <a:spcAft>
                <a:spcPts val="0"/>
              </a:spcAft>
              <a:buClr>
                <a:schemeClr val="lt1"/>
              </a:buClr>
              <a:buSzPts val="1700"/>
              <a:buChar char="■"/>
              <a:defRPr>
                <a:solidFill>
                  <a:schemeClr val="lt1"/>
                </a:solidFill>
              </a:defRPr>
            </a:lvl6pPr>
            <a:lvl7pPr marL="3200400" lvl="6" indent="-336550">
              <a:spcBef>
                <a:spcPts val="2000"/>
              </a:spcBef>
              <a:spcAft>
                <a:spcPts val="0"/>
              </a:spcAft>
              <a:buClr>
                <a:schemeClr val="lt1"/>
              </a:buClr>
              <a:buSzPts val="1700"/>
              <a:buChar char="●"/>
              <a:defRPr>
                <a:solidFill>
                  <a:schemeClr val="lt1"/>
                </a:solidFill>
              </a:defRPr>
            </a:lvl7pPr>
            <a:lvl8pPr marL="3657600" lvl="7" indent="-336550">
              <a:spcBef>
                <a:spcPts val="2000"/>
              </a:spcBef>
              <a:spcAft>
                <a:spcPts val="0"/>
              </a:spcAft>
              <a:buClr>
                <a:schemeClr val="lt1"/>
              </a:buClr>
              <a:buSzPts val="1700"/>
              <a:buChar char="○"/>
              <a:defRPr>
                <a:solidFill>
                  <a:schemeClr val="lt1"/>
                </a:solidFill>
              </a:defRPr>
            </a:lvl8pPr>
            <a:lvl9pPr marL="4114800" lvl="8" indent="-336550">
              <a:spcBef>
                <a:spcPts val="2000"/>
              </a:spcBef>
              <a:spcAft>
                <a:spcPts val="2000"/>
              </a:spcAft>
              <a:buClr>
                <a:schemeClr val="lt1"/>
              </a:buClr>
              <a:buSzPts val="1700"/>
              <a:buChar char="■"/>
              <a:defRPr>
                <a:solidFill>
                  <a:schemeClr val="lt1"/>
                </a:solidFill>
              </a:defRPr>
            </a:lvl9pPr>
          </a:lstStyle>
          <a:p>
            <a:endParaRPr/>
          </a:p>
        </p:txBody>
      </p:sp>
      <p:sp>
        <p:nvSpPr>
          <p:cNvPr id="51" name="Google Shape;51;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42870" y="6393096"/>
            <a:ext cx="6598800" cy="9048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3000"/>
              <a:buFont typeface="PT Sans Narrow"/>
              <a:buNone/>
              <a:defRPr sz="30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82" y="7624613"/>
            <a:ext cx="10058400" cy="1479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42870" y="1971773"/>
            <a:ext cx="9372600" cy="2324700"/>
          </a:xfrm>
          <a:prstGeom prst="rect">
            <a:avLst/>
          </a:prstGeom>
        </p:spPr>
        <p:txBody>
          <a:bodyPr spcFirstLastPara="1" wrap="square" lIns="113100" tIns="113100" rIns="113100" bIns="113100" anchor="ctr" anchorCtr="0">
            <a:noAutofit/>
          </a:bodyPr>
          <a:lstStyle>
            <a:lvl1pPr lvl="0" algn="ctr">
              <a:spcBef>
                <a:spcPts val="0"/>
              </a:spcBef>
              <a:spcAft>
                <a:spcPts val="0"/>
              </a:spcAft>
              <a:buClr>
                <a:schemeClr val="accent3"/>
              </a:buClr>
              <a:buSzPts val="16100"/>
              <a:buNone/>
              <a:defRPr sz="16100">
                <a:solidFill>
                  <a:schemeClr val="accent3"/>
                </a:solidFill>
              </a:defRPr>
            </a:lvl1pPr>
            <a:lvl2pPr lvl="1" algn="ctr">
              <a:spcBef>
                <a:spcPts val="0"/>
              </a:spcBef>
              <a:spcAft>
                <a:spcPts val="0"/>
              </a:spcAft>
              <a:buClr>
                <a:schemeClr val="accent3"/>
              </a:buClr>
              <a:buSzPts val="16100"/>
              <a:buNone/>
              <a:defRPr sz="16100">
                <a:solidFill>
                  <a:schemeClr val="accent3"/>
                </a:solidFill>
              </a:defRPr>
            </a:lvl2pPr>
            <a:lvl3pPr lvl="2" algn="ctr">
              <a:spcBef>
                <a:spcPts val="0"/>
              </a:spcBef>
              <a:spcAft>
                <a:spcPts val="0"/>
              </a:spcAft>
              <a:buClr>
                <a:schemeClr val="accent3"/>
              </a:buClr>
              <a:buSzPts val="16100"/>
              <a:buNone/>
              <a:defRPr sz="16100">
                <a:solidFill>
                  <a:schemeClr val="accent3"/>
                </a:solidFill>
              </a:defRPr>
            </a:lvl3pPr>
            <a:lvl4pPr lvl="3" algn="ctr">
              <a:spcBef>
                <a:spcPts val="0"/>
              </a:spcBef>
              <a:spcAft>
                <a:spcPts val="0"/>
              </a:spcAft>
              <a:buClr>
                <a:schemeClr val="accent3"/>
              </a:buClr>
              <a:buSzPts val="16100"/>
              <a:buNone/>
              <a:defRPr sz="16100">
                <a:solidFill>
                  <a:schemeClr val="accent3"/>
                </a:solidFill>
              </a:defRPr>
            </a:lvl4pPr>
            <a:lvl5pPr lvl="4" algn="ctr">
              <a:spcBef>
                <a:spcPts val="0"/>
              </a:spcBef>
              <a:spcAft>
                <a:spcPts val="0"/>
              </a:spcAft>
              <a:buClr>
                <a:schemeClr val="accent3"/>
              </a:buClr>
              <a:buSzPts val="16100"/>
              <a:buNone/>
              <a:defRPr sz="16100">
                <a:solidFill>
                  <a:schemeClr val="accent3"/>
                </a:solidFill>
              </a:defRPr>
            </a:lvl5pPr>
            <a:lvl6pPr lvl="5" algn="ctr">
              <a:spcBef>
                <a:spcPts val="0"/>
              </a:spcBef>
              <a:spcAft>
                <a:spcPts val="0"/>
              </a:spcAft>
              <a:buClr>
                <a:schemeClr val="accent3"/>
              </a:buClr>
              <a:buSzPts val="16100"/>
              <a:buNone/>
              <a:defRPr sz="16100">
                <a:solidFill>
                  <a:schemeClr val="accent3"/>
                </a:solidFill>
              </a:defRPr>
            </a:lvl6pPr>
            <a:lvl7pPr lvl="6" algn="ctr">
              <a:spcBef>
                <a:spcPts val="0"/>
              </a:spcBef>
              <a:spcAft>
                <a:spcPts val="0"/>
              </a:spcAft>
              <a:buClr>
                <a:schemeClr val="accent3"/>
              </a:buClr>
              <a:buSzPts val="16100"/>
              <a:buNone/>
              <a:defRPr sz="16100">
                <a:solidFill>
                  <a:schemeClr val="accent3"/>
                </a:solidFill>
              </a:defRPr>
            </a:lvl7pPr>
            <a:lvl8pPr lvl="7" algn="ctr">
              <a:spcBef>
                <a:spcPts val="0"/>
              </a:spcBef>
              <a:spcAft>
                <a:spcPts val="0"/>
              </a:spcAft>
              <a:buClr>
                <a:schemeClr val="accent3"/>
              </a:buClr>
              <a:buSzPts val="16100"/>
              <a:buNone/>
              <a:defRPr sz="16100">
                <a:solidFill>
                  <a:schemeClr val="accent3"/>
                </a:solidFill>
              </a:defRPr>
            </a:lvl8pPr>
            <a:lvl9pPr lvl="8" algn="ctr">
              <a:spcBef>
                <a:spcPts val="0"/>
              </a:spcBef>
              <a:spcAft>
                <a:spcPts val="0"/>
              </a:spcAft>
              <a:buClr>
                <a:schemeClr val="accent3"/>
              </a:buClr>
              <a:buSzPts val="16100"/>
              <a:buNone/>
              <a:defRPr sz="16100">
                <a:solidFill>
                  <a:schemeClr val="accent3"/>
                </a:solidFill>
              </a:defRPr>
            </a:lvl9pPr>
          </a:lstStyle>
          <a:p>
            <a:r>
              <a:t>xx%</a:t>
            </a:r>
          </a:p>
        </p:txBody>
      </p:sp>
      <p:sp>
        <p:nvSpPr>
          <p:cNvPr id="58" name="Google Shape;58;p11"/>
          <p:cNvSpPr txBox="1">
            <a:spLocks noGrp="1"/>
          </p:cNvSpPr>
          <p:nvPr>
            <p:ph type="body" idx="1"/>
          </p:nvPr>
        </p:nvSpPr>
        <p:spPr>
          <a:xfrm>
            <a:off x="342870" y="4526760"/>
            <a:ext cx="9372600" cy="16194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59" name="Google Shape;59;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10689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4500"/>
              <a:buFont typeface="PT Sans Narrow"/>
              <a:buNone/>
              <a:defRPr sz="45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42870" y="1913558"/>
            <a:ext cx="9372600" cy="49908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Font typeface="Open Sans"/>
              <a:buChar char="●"/>
              <a:defRPr sz="2200">
                <a:solidFill>
                  <a:schemeClr val="dk2"/>
                </a:solidFill>
                <a:latin typeface="Open Sans"/>
                <a:ea typeface="Open Sans"/>
                <a:cs typeface="Open Sans"/>
                <a:sym typeface="Open Sans"/>
              </a:defRPr>
            </a:lvl1pPr>
            <a:lvl2pPr marL="914400" lvl="1"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2pPr>
            <a:lvl3pPr marL="1371600" lvl="2"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3pPr>
            <a:lvl4pPr marL="1828800" lvl="3"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4pPr>
            <a:lvl5pPr marL="2286000" lvl="4"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5pPr>
            <a:lvl6pPr marL="2743200" lvl="5"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6pPr>
            <a:lvl7pPr marL="3200400" lvl="6"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7pPr>
            <a:lvl8pPr marL="3657600" lvl="7" indent="-336550">
              <a:lnSpc>
                <a:spcPct val="115000"/>
              </a:lnSpc>
              <a:spcBef>
                <a:spcPts val="2000"/>
              </a:spcBef>
              <a:spcAft>
                <a:spcPts val="0"/>
              </a:spcAft>
              <a:buClr>
                <a:schemeClr val="dk2"/>
              </a:buClr>
              <a:buSzPts val="1700"/>
              <a:buFont typeface="Open Sans"/>
              <a:buChar char="○"/>
              <a:defRPr sz="1700">
                <a:solidFill>
                  <a:schemeClr val="dk2"/>
                </a:solidFill>
                <a:latin typeface="Open Sans"/>
                <a:ea typeface="Open Sans"/>
                <a:cs typeface="Open Sans"/>
                <a:sym typeface="Open Sans"/>
              </a:defRPr>
            </a:lvl8pPr>
            <a:lvl9pPr marL="4114800" lvl="8" indent="-336550">
              <a:lnSpc>
                <a:spcPct val="115000"/>
              </a:lnSpc>
              <a:spcBef>
                <a:spcPts val="2000"/>
              </a:spcBef>
              <a:spcAft>
                <a:spcPts val="2000"/>
              </a:spcAft>
              <a:buClr>
                <a:schemeClr val="dk2"/>
              </a:buClr>
              <a:buSzPts val="1700"/>
              <a:buFont typeface="Open Sans"/>
              <a:buChar char="■"/>
              <a:defRPr sz="1700">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latin typeface="Open Sans"/>
                <a:ea typeface="Open Sans"/>
                <a:cs typeface="Open Sans"/>
                <a:sym typeface="Open Sans"/>
              </a:defRPr>
            </a:lvl1pPr>
            <a:lvl2pPr lvl="1" algn="r">
              <a:buNone/>
              <a:defRPr sz="1200">
                <a:solidFill>
                  <a:schemeClr val="dk2"/>
                </a:solidFill>
                <a:latin typeface="Open Sans"/>
                <a:ea typeface="Open Sans"/>
                <a:cs typeface="Open Sans"/>
                <a:sym typeface="Open Sans"/>
              </a:defRPr>
            </a:lvl2pPr>
            <a:lvl3pPr lvl="2" algn="r">
              <a:buNone/>
              <a:defRPr sz="1200">
                <a:solidFill>
                  <a:schemeClr val="dk2"/>
                </a:solidFill>
                <a:latin typeface="Open Sans"/>
                <a:ea typeface="Open Sans"/>
                <a:cs typeface="Open Sans"/>
                <a:sym typeface="Open Sans"/>
              </a:defRPr>
            </a:lvl3pPr>
            <a:lvl4pPr lvl="3" algn="r">
              <a:buNone/>
              <a:defRPr sz="1200">
                <a:solidFill>
                  <a:schemeClr val="dk2"/>
                </a:solidFill>
                <a:latin typeface="Open Sans"/>
                <a:ea typeface="Open Sans"/>
                <a:cs typeface="Open Sans"/>
                <a:sym typeface="Open Sans"/>
              </a:defRPr>
            </a:lvl4pPr>
            <a:lvl5pPr lvl="4" algn="r">
              <a:buNone/>
              <a:defRPr sz="1200">
                <a:solidFill>
                  <a:schemeClr val="dk2"/>
                </a:solidFill>
                <a:latin typeface="Open Sans"/>
                <a:ea typeface="Open Sans"/>
                <a:cs typeface="Open Sans"/>
                <a:sym typeface="Open Sans"/>
              </a:defRPr>
            </a:lvl5pPr>
            <a:lvl6pPr lvl="5" algn="r">
              <a:buNone/>
              <a:defRPr sz="1200">
                <a:solidFill>
                  <a:schemeClr val="dk2"/>
                </a:solidFill>
                <a:latin typeface="Open Sans"/>
                <a:ea typeface="Open Sans"/>
                <a:cs typeface="Open Sans"/>
                <a:sym typeface="Open Sans"/>
              </a:defRPr>
            </a:lvl6pPr>
            <a:lvl7pPr lvl="6" algn="r">
              <a:buNone/>
              <a:defRPr sz="1200">
                <a:solidFill>
                  <a:schemeClr val="dk2"/>
                </a:solidFill>
                <a:latin typeface="Open Sans"/>
                <a:ea typeface="Open Sans"/>
                <a:cs typeface="Open Sans"/>
                <a:sym typeface="Open Sans"/>
              </a:defRPr>
            </a:lvl7pPr>
            <a:lvl8pPr lvl="7" algn="r">
              <a:buNone/>
              <a:defRPr sz="1200">
                <a:solidFill>
                  <a:schemeClr val="dk2"/>
                </a:solidFill>
                <a:latin typeface="Open Sans"/>
                <a:ea typeface="Open Sans"/>
                <a:cs typeface="Open Sans"/>
                <a:sym typeface="Open Sans"/>
              </a:defRPr>
            </a:lvl8pPr>
            <a:lvl9pPr lvl="8" algn="r">
              <a:buNone/>
              <a:defRPr sz="12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20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12.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3.xml"/><Relationship Id="rId7" Type="http://schemas.openxmlformats.org/officeDocument/2006/relationships/image" Target="../media/image15.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4.png"/><Relationship Id="rId4" Type="http://schemas.openxmlformats.org/officeDocument/2006/relationships/notesSlide" Target="../notesSlides/notesSlide6.xml"/><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22.jp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hyperlink" Target="http://blogs.sd41.bc.ca/south-socialstudies/"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600" b="1">
                <a:solidFill>
                  <a:schemeClr val="dk1"/>
                </a:solidFill>
                <a:latin typeface="Cambria"/>
                <a:ea typeface="Cambria"/>
                <a:cs typeface="Cambria"/>
                <a:sym typeface="Cambria"/>
              </a:rPr>
              <a:t>HUMAN GEOGRAPHY 12</a:t>
            </a:r>
            <a:endParaRPr sz="3000">
              <a:solidFill>
                <a:schemeClr val="dk1"/>
              </a:solidFill>
              <a:latin typeface="Cambria"/>
              <a:ea typeface="Cambria"/>
              <a:cs typeface="Cambria"/>
              <a:sym typeface="Cambria"/>
            </a:endParaRPr>
          </a:p>
        </p:txBody>
      </p:sp>
      <p:sp>
        <p:nvSpPr>
          <p:cNvPr id="204" name="Google Shape;204;p28"/>
          <p:cNvSpPr txBox="1">
            <a:spLocks noGrp="1"/>
          </p:cNvSpPr>
          <p:nvPr>
            <p:ph type="body" idx="1"/>
          </p:nvPr>
        </p:nvSpPr>
        <p:spPr>
          <a:xfrm>
            <a:off x="411275" y="2012800"/>
            <a:ext cx="9372600" cy="20901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endParaRPr sz="1400" b="1" dirty="0">
              <a:solidFill>
                <a:srgbClr val="000000"/>
              </a:solidFill>
              <a:latin typeface="Cambria"/>
              <a:ea typeface="Cambria"/>
              <a:cs typeface="Cambria"/>
              <a:sym typeface="Cambria"/>
            </a:endParaRPr>
          </a:p>
          <a:p>
            <a:pPr marL="0" lvl="0" indent="0" algn="l" rtl="0">
              <a:lnSpc>
                <a:spcPct val="100000"/>
              </a:lnSpc>
              <a:spcBef>
                <a:spcPts val="0"/>
              </a:spcBef>
              <a:spcAft>
                <a:spcPts val="600"/>
              </a:spcAft>
              <a:buNone/>
            </a:pPr>
            <a:r>
              <a:rPr lang="en" b="1" dirty="0">
                <a:solidFill>
                  <a:srgbClr val="FFFFFF"/>
                </a:solidFill>
                <a:latin typeface="Quattrocento Sans"/>
                <a:ea typeface="Quattrocento Sans"/>
                <a:cs typeface="Quattrocento Sans"/>
                <a:sym typeface="Quattrocento Sans"/>
              </a:rPr>
              <a:t>In this course you will learn to analyze data, demographic patterns  &amp; human patterns of interaction with our planet.  You will focus on the human &amp; environmental interaction across the globe and how regions around the world are a combination of the  dynamic interaction between humans and their environment.</a:t>
            </a:r>
            <a:endParaRPr b="1" dirty="0">
              <a:solidFill>
                <a:srgbClr val="FFFFFF"/>
              </a:solidFill>
              <a:latin typeface="Quattrocento Sans"/>
              <a:ea typeface="Quattrocento Sans"/>
              <a:cs typeface="Quattrocento Sans"/>
              <a:sym typeface="Quattrocento Sans"/>
            </a:endParaRPr>
          </a:p>
        </p:txBody>
      </p:sp>
      <p:pic>
        <p:nvPicPr>
          <p:cNvPr id="205" name="Google Shape;205;p28" descr="urban_2"/>
          <p:cNvPicPr preferRelativeResize="0"/>
          <p:nvPr/>
        </p:nvPicPr>
        <p:blipFill rotWithShape="1">
          <a:blip r:embed="rId5">
            <a:alphaModFix/>
          </a:blip>
          <a:srcRect/>
          <a:stretch/>
        </p:blipFill>
        <p:spPr>
          <a:xfrm>
            <a:off x="6424700" y="4604750"/>
            <a:ext cx="3633700" cy="2725275"/>
          </a:xfrm>
          <a:prstGeom prst="rect">
            <a:avLst/>
          </a:prstGeom>
          <a:noFill/>
          <a:ln>
            <a:noFill/>
          </a:ln>
        </p:spPr>
      </p:pic>
      <p:pic>
        <p:nvPicPr>
          <p:cNvPr id="206" name="Google Shape;206;p28" descr="migration-map-html-13"/>
          <p:cNvPicPr preferRelativeResize="0"/>
          <p:nvPr/>
        </p:nvPicPr>
        <p:blipFill rotWithShape="1">
          <a:blip r:embed="rId6">
            <a:alphaModFix/>
          </a:blip>
          <a:srcRect b="30001"/>
          <a:stretch/>
        </p:blipFill>
        <p:spPr>
          <a:xfrm>
            <a:off x="2861875" y="4604750"/>
            <a:ext cx="3828363" cy="2725274"/>
          </a:xfrm>
          <a:prstGeom prst="rect">
            <a:avLst/>
          </a:prstGeom>
          <a:noFill/>
          <a:ln>
            <a:noFill/>
          </a:ln>
        </p:spPr>
      </p:pic>
      <p:pic>
        <p:nvPicPr>
          <p:cNvPr id="207" name="Google Shape;207;p28"/>
          <p:cNvPicPr preferRelativeResize="0"/>
          <p:nvPr/>
        </p:nvPicPr>
        <p:blipFill rotWithShape="1">
          <a:blip r:embed="rId7">
            <a:alphaModFix/>
          </a:blip>
          <a:srcRect l="18663" r="16147"/>
          <a:stretch/>
        </p:blipFill>
        <p:spPr>
          <a:xfrm>
            <a:off x="0" y="4604750"/>
            <a:ext cx="3158500" cy="2725275"/>
          </a:xfrm>
          <a:prstGeom prst="rect">
            <a:avLst/>
          </a:prstGeom>
          <a:noFill/>
          <a:ln>
            <a:noFill/>
          </a:ln>
        </p:spPr>
      </p:pic>
      <p:pic>
        <p:nvPicPr>
          <p:cNvPr id="2" name="Audio 1">
            <a:hlinkClick r:id="" action="ppaction://media"/>
            <a:extLst>
              <a:ext uri="{FF2B5EF4-FFF2-40B4-BE49-F238E27FC236}">
                <a16:creationId xmlns:a16="http://schemas.microsoft.com/office/drawing/2014/main" id="{2C273FA8-24C8-4FFF-96FD-A90AE6605F5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1808">
        <p14:flip dir="l"/>
      </p:transition>
    </mc:Choice>
    <mc:Fallback xmlns="">
      <p:transition spd="slow" advTm="218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342895" y="676070"/>
            <a:ext cx="9372600" cy="1068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r>
              <a:rPr lang="en" sz="4600" b="1">
                <a:solidFill>
                  <a:schemeClr val="dk1"/>
                </a:solidFill>
                <a:latin typeface="Cambria"/>
                <a:ea typeface="Cambria"/>
                <a:cs typeface="Cambria"/>
                <a:sym typeface="Cambria"/>
              </a:rPr>
              <a:t>PHYSICAL GEOGRAPHY 12 </a:t>
            </a:r>
            <a:endParaRPr sz="3000">
              <a:solidFill>
                <a:schemeClr val="dk1"/>
              </a:solidFill>
              <a:latin typeface="Cambria"/>
              <a:ea typeface="Cambria"/>
              <a:cs typeface="Cambria"/>
              <a:sym typeface="Cambria"/>
            </a:endParaRPr>
          </a:p>
        </p:txBody>
      </p:sp>
      <p:sp>
        <p:nvSpPr>
          <p:cNvPr id="213" name="Google Shape;213;p29"/>
          <p:cNvSpPr txBox="1">
            <a:spLocks noGrp="1"/>
          </p:cNvSpPr>
          <p:nvPr>
            <p:ph type="body" idx="1"/>
          </p:nvPr>
        </p:nvSpPr>
        <p:spPr>
          <a:xfrm>
            <a:off x="342900" y="2194588"/>
            <a:ext cx="6469500" cy="25701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113100" tIns="113100" rIns="113100" bIns="113100" anchor="t" anchorCtr="0">
            <a:noAutofit/>
          </a:bodyPr>
          <a:lstStyle/>
          <a:p>
            <a:pPr marL="0" lvl="0" indent="0" algn="l" rtl="0">
              <a:lnSpc>
                <a:spcPct val="100000"/>
              </a:lnSpc>
              <a:spcBef>
                <a:spcPts val="0"/>
              </a:spcBef>
              <a:spcAft>
                <a:spcPts val="600"/>
              </a:spcAft>
              <a:buNone/>
            </a:pPr>
            <a:r>
              <a:rPr lang="en" sz="2000" b="1">
                <a:solidFill>
                  <a:schemeClr val="dk1"/>
                </a:solidFill>
                <a:latin typeface="Quattrocento Sans"/>
                <a:ea typeface="Quattrocento Sans"/>
                <a:cs typeface="Quattrocento Sans"/>
                <a:sym typeface="Quattrocento Sans"/>
              </a:rPr>
              <a:t>This Social Science course will introduce you to the awe-inspiring physical diversity of our planet. By investigating the earth, you’ll learn the knowledge &amp; skills needed for a dynamic world.  The Big Ideas will look at population patterns and how they are influenced by the environment and human activity and how that, in turn, shapes the landscape in a variety of ways.</a:t>
            </a:r>
            <a:endParaRPr sz="2000" b="1">
              <a:solidFill>
                <a:schemeClr val="dk1"/>
              </a:solidFill>
              <a:latin typeface="Quattrocento Sans"/>
              <a:ea typeface="Quattrocento Sans"/>
              <a:cs typeface="Quattrocento Sans"/>
              <a:sym typeface="Quattrocento Sans"/>
            </a:endParaRPr>
          </a:p>
        </p:txBody>
      </p:sp>
      <p:pic>
        <p:nvPicPr>
          <p:cNvPr id="214" name="Google Shape;214;p29" descr="climate_change"/>
          <p:cNvPicPr preferRelativeResize="0"/>
          <p:nvPr/>
        </p:nvPicPr>
        <p:blipFill rotWithShape="1">
          <a:blip r:embed="rId6">
            <a:alphaModFix/>
          </a:blip>
          <a:srcRect t="30429"/>
          <a:stretch/>
        </p:blipFill>
        <p:spPr>
          <a:xfrm>
            <a:off x="342900" y="5499875"/>
            <a:ext cx="4245150" cy="1884275"/>
          </a:xfrm>
          <a:prstGeom prst="rect">
            <a:avLst/>
          </a:prstGeom>
          <a:noFill/>
          <a:ln>
            <a:noFill/>
          </a:ln>
          <a:effectLst>
            <a:outerShdw blurRad="292100" dist="139700" dir="2700000" algn="tl" rotWithShape="0">
              <a:srgbClr val="333333">
                <a:alpha val="64310"/>
              </a:srgbClr>
            </a:outerShdw>
          </a:effectLst>
        </p:spPr>
      </p:pic>
      <p:pic>
        <p:nvPicPr>
          <p:cNvPr id="215" name="Google Shape;215;p29" descr="bc_09_04_e"/>
          <p:cNvPicPr preferRelativeResize="0"/>
          <p:nvPr/>
        </p:nvPicPr>
        <p:blipFill rotWithShape="1">
          <a:blip r:embed="rId7">
            <a:alphaModFix/>
          </a:blip>
          <a:srcRect/>
          <a:stretch/>
        </p:blipFill>
        <p:spPr>
          <a:xfrm>
            <a:off x="5029200" y="5214289"/>
            <a:ext cx="2804100" cy="2169850"/>
          </a:xfrm>
          <a:prstGeom prst="rect">
            <a:avLst/>
          </a:prstGeom>
          <a:noFill/>
          <a:ln w="57150" cap="flat" cmpd="sng">
            <a:solidFill>
              <a:srgbClr val="808080"/>
            </a:solidFill>
            <a:prstDash val="solid"/>
            <a:round/>
            <a:headEnd type="none" w="sm" len="sm"/>
            <a:tailEnd type="none" w="sm" len="sm"/>
          </a:ln>
        </p:spPr>
      </p:pic>
      <p:pic>
        <p:nvPicPr>
          <p:cNvPr id="2" name="Audio 1">
            <a:hlinkClick r:id="" action="ppaction://media"/>
            <a:extLst>
              <a:ext uri="{FF2B5EF4-FFF2-40B4-BE49-F238E27FC236}">
                <a16:creationId xmlns:a16="http://schemas.microsoft.com/office/drawing/2014/main" id="{582A42B3-B2BD-4583-A6C6-12F49E83F9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2153">
        <p14:flip dir="l"/>
      </p:transition>
    </mc:Choice>
    <mc:Fallback xmlns="">
      <p:transition spd="slow" advTm="221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400" b="1">
                <a:solidFill>
                  <a:schemeClr val="dk1"/>
                </a:solidFill>
                <a:latin typeface="Cambria"/>
                <a:ea typeface="Cambria"/>
                <a:cs typeface="Cambria"/>
                <a:sym typeface="Cambria"/>
              </a:rPr>
              <a:t>20th CENTURY WORLD HISTORY </a:t>
            </a:r>
            <a:endParaRPr sz="4400" b="1">
              <a:solidFill>
                <a:schemeClr val="dk1"/>
              </a:solidFill>
              <a:latin typeface="Cambria"/>
              <a:ea typeface="Cambria"/>
              <a:cs typeface="Cambria"/>
              <a:sym typeface="Cambria"/>
            </a:endParaRPr>
          </a:p>
        </p:txBody>
      </p:sp>
      <p:sp>
        <p:nvSpPr>
          <p:cNvPr id="221" name="Google Shape;221;p30"/>
          <p:cNvSpPr txBox="1">
            <a:spLocks noGrp="1"/>
          </p:cNvSpPr>
          <p:nvPr>
            <p:ph type="body" idx="1"/>
          </p:nvPr>
        </p:nvSpPr>
        <p:spPr>
          <a:xfrm>
            <a:off x="342875" y="2126700"/>
            <a:ext cx="9204900" cy="12795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600"/>
              </a:spcAft>
              <a:buNone/>
            </a:pPr>
            <a:r>
              <a:rPr lang="en" sz="2100" b="1">
                <a:solidFill>
                  <a:srgbClr val="FFFFFF"/>
                </a:solidFill>
                <a:latin typeface="Quattrocento Sans"/>
                <a:ea typeface="Quattrocento Sans"/>
                <a:cs typeface="Quattrocento Sans"/>
                <a:sym typeface="Quattrocento Sans"/>
              </a:rPr>
              <a:t>In this course, students will use critical thinking skills to analyze documents, images, and pop culture as they explore major events in the last century of human history.  </a:t>
            </a:r>
            <a:endParaRPr sz="2500" b="1"/>
          </a:p>
        </p:txBody>
      </p:sp>
      <p:pic>
        <p:nvPicPr>
          <p:cNvPr id="222" name="Google Shape;222;p30"/>
          <p:cNvPicPr preferRelativeResize="0"/>
          <p:nvPr/>
        </p:nvPicPr>
        <p:blipFill>
          <a:blip r:embed="rId5">
            <a:alphaModFix/>
          </a:blip>
          <a:stretch>
            <a:fillRect/>
          </a:stretch>
        </p:blipFill>
        <p:spPr>
          <a:xfrm>
            <a:off x="5253963" y="3162375"/>
            <a:ext cx="4221425" cy="4144650"/>
          </a:xfrm>
          <a:prstGeom prst="rect">
            <a:avLst/>
          </a:prstGeom>
          <a:noFill/>
          <a:ln>
            <a:noFill/>
          </a:ln>
        </p:spPr>
      </p:pic>
      <p:sp>
        <p:nvSpPr>
          <p:cNvPr id="223" name="Google Shape;223;p30"/>
          <p:cNvSpPr txBox="1"/>
          <p:nvPr/>
        </p:nvSpPr>
        <p:spPr>
          <a:xfrm>
            <a:off x="342875" y="3558450"/>
            <a:ext cx="4635900" cy="33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chemeClr val="dk2"/>
                </a:solidFill>
                <a:latin typeface="Quattrocento Sans"/>
                <a:ea typeface="Quattrocento Sans"/>
                <a:cs typeface="Quattrocento Sans"/>
                <a:sym typeface="Quattrocento Sans"/>
              </a:rPr>
              <a:t>Topics include: </a:t>
            </a:r>
            <a:endParaRPr sz="2100" b="1">
              <a:solidFill>
                <a:schemeClr val="dk2"/>
              </a:solidFill>
              <a:latin typeface="Quattrocento Sans"/>
              <a:ea typeface="Quattrocento Sans"/>
              <a:cs typeface="Quattrocento Sans"/>
              <a:sym typeface="Quattrocento Sans"/>
            </a:endParaRPr>
          </a:p>
          <a:p>
            <a:pPr marL="0" lvl="0" indent="0" algn="l" rtl="0">
              <a:spcBef>
                <a:spcPts val="600"/>
              </a:spcBef>
              <a:spcAft>
                <a:spcPts val="0"/>
              </a:spcAft>
              <a:buNone/>
            </a:pPr>
            <a:r>
              <a:rPr lang="en" sz="2100" b="1" i="1">
                <a:solidFill>
                  <a:schemeClr val="dk2"/>
                </a:solidFill>
                <a:latin typeface="Quattrocento Sans"/>
                <a:ea typeface="Quattrocento Sans"/>
                <a:cs typeface="Quattrocento Sans"/>
                <a:sym typeface="Quattrocento Sans"/>
              </a:rPr>
              <a:t>Dictatorships, WWII, the Civil Rights movement, Vietnam, media growth, and the Cold War.  </a:t>
            </a:r>
            <a:endParaRPr sz="2100" b="1" i="1">
              <a:solidFill>
                <a:schemeClr val="dk2"/>
              </a:solidFill>
              <a:latin typeface="Quattrocento Sans"/>
              <a:ea typeface="Quattrocento Sans"/>
              <a:cs typeface="Quattrocento Sans"/>
              <a:sym typeface="Quattrocento Sans"/>
            </a:endParaRPr>
          </a:p>
          <a:p>
            <a:pPr marL="0" lvl="0" indent="0" algn="l" rtl="0">
              <a:spcBef>
                <a:spcPts val="600"/>
              </a:spcBef>
              <a:spcAft>
                <a:spcPts val="0"/>
              </a:spcAft>
              <a:buNone/>
            </a:pPr>
            <a:endParaRPr sz="1800" b="1">
              <a:solidFill>
                <a:schemeClr val="dk2"/>
              </a:solidFill>
              <a:latin typeface="Quattrocento Sans"/>
              <a:ea typeface="Quattrocento Sans"/>
              <a:cs typeface="Quattrocento Sans"/>
              <a:sym typeface="Quattrocento Sans"/>
            </a:endParaRPr>
          </a:p>
          <a:p>
            <a:pPr marL="0" lvl="0" indent="0" algn="l" rtl="0">
              <a:spcBef>
                <a:spcPts val="600"/>
              </a:spcBef>
              <a:spcAft>
                <a:spcPts val="0"/>
              </a:spcAft>
              <a:buNone/>
            </a:pPr>
            <a:r>
              <a:rPr lang="en" sz="2000" b="1">
                <a:solidFill>
                  <a:schemeClr val="dk2"/>
                </a:solidFill>
                <a:latin typeface="Quattrocento Sans"/>
                <a:ea typeface="Quattrocento Sans"/>
                <a:cs typeface="Quattrocento Sans"/>
                <a:sym typeface="Quattrocento Sans"/>
              </a:rPr>
              <a:t>If you've ever wondered how we got here and why, this is the course for you!</a:t>
            </a:r>
            <a:endParaRPr sz="2000" b="1">
              <a:solidFill>
                <a:schemeClr val="dk2"/>
              </a:solidFill>
              <a:latin typeface="Quattrocento Sans"/>
              <a:ea typeface="Quattrocento Sans"/>
              <a:cs typeface="Quattrocento Sans"/>
              <a:sym typeface="Quattrocento Sans"/>
            </a:endParaRPr>
          </a:p>
          <a:p>
            <a:pPr marL="0" lvl="0" indent="0" algn="l" rtl="0">
              <a:spcBef>
                <a:spcPts val="600"/>
              </a:spcBef>
              <a:spcAft>
                <a:spcPts val="0"/>
              </a:spcAft>
              <a:buNone/>
            </a:pPr>
            <a:endParaRPr>
              <a:latin typeface="Roboto"/>
              <a:ea typeface="Roboto"/>
              <a:cs typeface="Roboto"/>
              <a:sym typeface="Roboto"/>
            </a:endParaRPr>
          </a:p>
        </p:txBody>
      </p:sp>
      <p:pic>
        <p:nvPicPr>
          <p:cNvPr id="2" name="Audio 1">
            <a:hlinkClick r:id="" action="ppaction://media"/>
            <a:extLst>
              <a:ext uri="{FF2B5EF4-FFF2-40B4-BE49-F238E27FC236}">
                <a16:creationId xmlns:a16="http://schemas.microsoft.com/office/drawing/2014/main" id="{52855848-BDDE-4C57-A437-7FE842CAAE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5323">
        <p14:flip dir="l"/>
      </p:transition>
    </mc:Choice>
    <mc:Fallback xmlns="">
      <p:transition spd="slow" advTm="153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p:nvPr/>
        </p:nvSpPr>
        <p:spPr>
          <a:xfrm>
            <a:off x="457200" y="458575"/>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29" name="Google Shape;229;p31"/>
          <p:cNvSpPr/>
          <p:nvPr/>
        </p:nvSpPr>
        <p:spPr>
          <a:xfrm rot="5400000">
            <a:off x="3735599" y="-2822650"/>
            <a:ext cx="2587200" cy="9144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0" name="Google Shape;230;p31"/>
          <p:cNvSpPr txBox="1"/>
          <p:nvPr/>
        </p:nvSpPr>
        <p:spPr>
          <a:xfrm>
            <a:off x="1600200" y="974109"/>
            <a:ext cx="6858000" cy="1379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 sz="2900" b="1">
                <a:solidFill>
                  <a:srgbClr val="000000"/>
                </a:solidFill>
              </a:rPr>
              <a:t>The only thing necessary for the triumph of evil is for good men to do nothing.    ~ Edmond Burke</a:t>
            </a:r>
            <a:endParaRPr sz="2900">
              <a:solidFill>
                <a:srgbClr val="000000"/>
              </a:solidFill>
            </a:endParaRPr>
          </a:p>
        </p:txBody>
      </p:sp>
      <p:grpSp>
        <p:nvGrpSpPr>
          <p:cNvPr id="231" name="Google Shape;231;p31"/>
          <p:cNvGrpSpPr/>
          <p:nvPr/>
        </p:nvGrpSpPr>
        <p:grpSpPr>
          <a:xfrm>
            <a:off x="4526377" y="531727"/>
            <a:ext cx="1005619" cy="223692"/>
            <a:chOff x="5359043" y="73152"/>
            <a:chExt cx="1340826" cy="223692"/>
          </a:xfrm>
        </p:grpSpPr>
        <p:sp>
          <p:nvSpPr>
            <p:cNvPr id="232" name="Google Shape;232;p31"/>
            <p:cNvSpPr/>
            <p:nvPr/>
          </p:nvSpPr>
          <p:spPr>
            <a:xfrm>
              <a:off x="5927498"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3" name="Google Shape;233;p31"/>
            <p:cNvSpPr/>
            <p:nvPr/>
          </p:nvSpPr>
          <p:spPr>
            <a:xfrm>
              <a:off x="5927498"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4" name="Google Shape;234;p31"/>
            <p:cNvSpPr/>
            <p:nvPr/>
          </p:nvSpPr>
          <p:spPr>
            <a:xfrm>
              <a:off x="5785385"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5" name="Google Shape;235;p31"/>
            <p:cNvSpPr/>
            <p:nvPr/>
          </p:nvSpPr>
          <p:spPr>
            <a:xfrm>
              <a:off x="5785385"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6" name="Google Shape;236;p31"/>
            <p:cNvSpPr/>
            <p:nvPr/>
          </p:nvSpPr>
          <p:spPr>
            <a:xfrm>
              <a:off x="5643271"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7" name="Google Shape;237;p31"/>
            <p:cNvSpPr/>
            <p:nvPr/>
          </p:nvSpPr>
          <p:spPr>
            <a:xfrm>
              <a:off x="5643271"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8" name="Google Shape;238;p31"/>
            <p:cNvSpPr/>
            <p:nvPr/>
          </p:nvSpPr>
          <p:spPr>
            <a:xfrm>
              <a:off x="5501157"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9" name="Google Shape;239;p31"/>
            <p:cNvSpPr/>
            <p:nvPr/>
          </p:nvSpPr>
          <p:spPr>
            <a:xfrm>
              <a:off x="5501157"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0" name="Google Shape;240;p31"/>
            <p:cNvSpPr/>
            <p:nvPr/>
          </p:nvSpPr>
          <p:spPr>
            <a:xfrm>
              <a:off x="5359043"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1" name="Google Shape;241;p31"/>
            <p:cNvSpPr/>
            <p:nvPr/>
          </p:nvSpPr>
          <p:spPr>
            <a:xfrm>
              <a:off x="5359043"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2" name="Google Shape;242;p31"/>
            <p:cNvSpPr/>
            <p:nvPr/>
          </p:nvSpPr>
          <p:spPr>
            <a:xfrm>
              <a:off x="6638069"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3" name="Google Shape;243;p31"/>
            <p:cNvSpPr/>
            <p:nvPr/>
          </p:nvSpPr>
          <p:spPr>
            <a:xfrm>
              <a:off x="6638069"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4" name="Google Shape;244;p31"/>
            <p:cNvSpPr/>
            <p:nvPr/>
          </p:nvSpPr>
          <p:spPr>
            <a:xfrm>
              <a:off x="6495956"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5" name="Google Shape;245;p31"/>
            <p:cNvSpPr/>
            <p:nvPr/>
          </p:nvSpPr>
          <p:spPr>
            <a:xfrm>
              <a:off x="6495956"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6" name="Google Shape;246;p31"/>
            <p:cNvSpPr/>
            <p:nvPr/>
          </p:nvSpPr>
          <p:spPr>
            <a:xfrm>
              <a:off x="6353842"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7" name="Google Shape;247;p31"/>
            <p:cNvSpPr/>
            <p:nvPr/>
          </p:nvSpPr>
          <p:spPr>
            <a:xfrm>
              <a:off x="6353842"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8" name="Google Shape;248;p31"/>
            <p:cNvSpPr/>
            <p:nvPr/>
          </p:nvSpPr>
          <p:spPr>
            <a:xfrm>
              <a:off x="6211728"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49" name="Google Shape;249;p31"/>
            <p:cNvSpPr/>
            <p:nvPr/>
          </p:nvSpPr>
          <p:spPr>
            <a:xfrm>
              <a:off x="6211728"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0" name="Google Shape;250;p31"/>
            <p:cNvSpPr/>
            <p:nvPr/>
          </p:nvSpPr>
          <p:spPr>
            <a:xfrm>
              <a:off x="6069614" y="73152"/>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51" name="Google Shape;251;p31"/>
            <p:cNvSpPr/>
            <p:nvPr/>
          </p:nvSpPr>
          <p:spPr>
            <a:xfrm>
              <a:off x="6069614" y="237744"/>
              <a:ext cx="61800" cy="59100"/>
            </a:xfrm>
            <a:prstGeom prst="ellipse">
              <a:avLst/>
            </a:prstGeom>
            <a:solidFill>
              <a:srgbClr val="BBE0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pic>
        <p:nvPicPr>
          <p:cNvPr id="252" name="Google Shape;252;p31"/>
          <p:cNvPicPr preferRelativeResize="0"/>
          <p:nvPr/>
        </p:nvPicPr>
        <p:blipFill rotWithShape="1">
          <a:blip r:embed="rId5">
            <a:alphaModFix/>
          </a:blip>
          <a:srcRect/>
          <a:stretch/>
        </p:blipFill>
        <p:spPr>
          <a:xfrm>
            <a:off x="628650" y="3348079"/>
            <a:ext cx="2846071" cy="3383281"/>
          </a:xfrm>
          <a:prstGeom prst="rect">
            <a:avLst/>
          </a:prstGeom>
          <a:noFill/>
          <a:ln>
            <a:noFill/>
          </a:ln>
        </p:spPr>
      </p:pic>
      <p:pic>
        <p:nvPicPr>
          <p:cNvPr id="253" name="Google Shape;253;p31"/>
          <p:cNvPicPr preferRelativeResize="0"/>
          <p:nvPr/>
        </p:nvPicPr>
        <p:blipFill rotWithShape="1">
          <a:blip r:embed="rId6">
            <a:alphaModFix/>
          </a:blip>
          <a:srcRect l="11691" r="26480"/>
          <a:stretch/>
        </p:blipFill>
        <p:spPr>
          <a:xfrm>
            <a:off x="3605022" y="3348079"/>
            <a:ext cx="2846070" cy="3383280"/>
          </a:xfrm>
          <a:prstGeom prst="rect">
            <a:avLst/>
          </a:prstGeom>
          <a:noFill/>
          <a:ln>
            <a:noFill/>
          </a:ln>
        </p:spPr>
      </p:pic>
      <p:pic>
        <p:nvPicPr>
          <p:cNvPr id="254" name="Google Shape;254;p31"/>
          <p:cNvPicPr preferRelativeResize="0"/>
          <p:nvPr/>
        </p:nvPicPr>
        <p:blipFill rotWithShape="1">
          <a:blip r:embed="rId7">
            <a:alphaModFix/>
          </a:blip>
          <a:srcRect t="14817" b="7319"/>
          <a:stretch/>
        </p:blipFill>
        <p:spPr>
          <a:xfrm>
            <a:off x="6583680" y="3348079"/>
            <a:ext cx="2846070" cy="3383280"/>
          </a:xfrm>
          <a:prstGeom prst="rect">
            <a:avLst/>
          </a:prstGeom>
          <a:noFill/>
          <a:ln>
            <a:noFill/>
          </a:ln>
        </p:spPr>
      </p:pic>
      <p:sp>
        <p:nvSpPr>
          <p:cNvPr id="255" name="Google Shape;255;p31"/>
          <p:cNvSpPr/>
          <p:nvPr/>
        </p:nvSpPr>
        <p:spPr>
          <a:xfrm flipH="1">
            <a:off x="457200" y="6959959"/>
            <a:ext cx="9144000" cy="3567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2" name="Audio 1">
            <a:hlinkClick r:id="" action="ppaction://media"/>
            <a:extLst>
              <a:ext uri="{FF2B5EF4-FFF2-40B4-BE49-F238E27FC236}">
                <a16:creationId xmlns:a16="http://schemas.microsoft.com/office/drawing/2014/main" id="{2DBD7925-FF7C-4A12-9B46-AF8F283855B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751">
        <p14:flip dir="l"/>
      </p:transition>
    </mc:Choice>
    <mc:Fallback xmlns="">
      <p:transition spd="slow" advTm="7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800">
                <a:solidFill>
                  <a:schemeClr val="dk1"/>
                </a:solidFill>
                <a:latin typeface="Cambria"/>
                <a:ea typeface="Cambria"/>
                <a:cs typeface="Cambria"/>
                <a:sym typeface="Cambria"/>
              </a:rPr>
              <a:t>BC First Peoples 12</a:t>
            </a:r>
            <a:endParaRPr sz="3000">
              <a:solidFill>
                <a:schemeClr val="dk1"/>
              </a:solidFill>
              <a:latin typeface="Cambria"/>
              <a:ea typeface="Cambria"/>
              <a:cs typeface="Cambria"/>
              <a:sym typeface="Cambria"/>
            </a:endParaRPr>
          </a:p>
        </p:txBody>
      </p:sp>
      <p:sp>
        <p:nvSpPr>
          <p:cNvPr id="261" name="Google Shape;261;p32"/>
          <p:cNvSpPr txBox="1">
            <a:spLocks noGrp="1"/>
          </p:cNvSpPr>
          <p:nvPr>
            <p:ph type="body" idx="1"/>
          </p:nvPr>
        </p:nvSpPr>
        <p:spPr>
          <a:xfrm>
            <a:off x="342875" y="2220318"/>
            <a:ext cx="9204900" cy="14751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600"/>
              </a:spcAft>
              <a:buNone/>
            </a:pPr>
            <a:r>
              <a:rPr lang="en" b="1">
                <a:solidFill>
                  <a:srgbClr val="FFFFFF"/>
                </a:solidFill>
                <a:latin typeface="Quattrocento Sans"/>
                <a:ea typeface="Quattrocento Sans"/>
                <a:cs typeface="Quattrocento Sans"/>
                <a:sym typeface="Quattrocento Sans"/>
              </a:rPr>
              <a:t>In this course, you will focus on how the identities, worldviews &amp; languages of the Indigenous Peoples of BC are renewed, sustained and transformed through their connection to the land, the impact of colonialism, rich cultural expressions and self-governance and leadership.</a:t>
            </a:r>
            <a:endParaRPr b="1">
              <a:solidFill>
                <a:srgbClr val="FFFFFF"/>
              </a:solidFill>
              <a:latin typeface="Quattrocento Sans"/>
              <a:ea typeface="Quattrocento Sans"/>
              <a:cs typeface="Quattrocento Sans"/>
              <a:sym typeface="Quattrocento Sans"/>
            </a:endParaRPr>
          </a:p>
        </p:txBody>
      </p:sp>
      <p:pic>
        <p:nvPicPr>
          <p:cNvPr id="262" name="Google Shape;262;p32" descr="02"/>
          <p:cNvPicPr preferRelativeResize="0"/>
          <p:nvPr/>
        </p:nvPicPr>
        <p:blipFill rotWithShape="1">
          <a:blip r:embed="rId5">
            <a:alphaModFix/>
          </a:blip>
          <a:srcRect/>
          <a:stretch/>
        </p:blipFill>
        <p:spPr>
          <a:xfrm>
            <a:off x="134388" y="4626850"/>
            <a:ext cx="9789625" cy="2492050"/>
          </a:xfrm>
          <a:prstGeom prst="rect">
            <a:avLst/>
          </a:prstGeom>
          <a:noFill/>
          <a:ln>
            <a:noFill/>
          </a:ln>
        </p:spPr>
      </p:pic>
      <p:pic>
        <p:nvPicPr>
          <p:cNvPr id="2" name="Audio 1">
            <a:hlinkClick r:id="" action="ppaction://media"/>
            <a:extLst>
              <a:ext uri="{FF2B5EF4-FFF2-40B4-BE49-F238E27FC236}">
                <a16:creationId xmlns:a16="http://schemas.microsoft.com/office/drawing/2014/main" id="{3B1383F8-9673-43ED-ACA5-49BF942415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35088">
        <p14:flip dir="l"/>
      </p:transition>
    </mc:Choice>
    <mc:Fallback xmlns="">
      <p:transition spd="slow" advTm="350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3" descr="residential-schools-584"/>
          <p:cNvPicPr preferRelativeResize="0"/>
          <p:nvPr/>
        </p:nvPicPr>
        <p:blipFill rotWithShape="1">
          <a:blip r:embed="rId5">
            <a:alphaModFix/>
          </a:blip>
          <a:srcRect/>
          <a:stretch/>
        </p:blipFill>
        <p:spPr>
          <a:xfrm>
            <a:off x="332625" y="3886200"/>
            <a:ext cx="6321636" cy="3550000"/>
          </a:xfrm>
          <a:prstGeom prst="rect">
            <a:avLst/>
          </a:prstGeom>
          <a:noFill/>
          <a:ln>
            <a:noFill/>
          </a:ln>
        </p:spPr>
      </p:pic>
      <p:sp>
        <p:nvSpPr>
          <p:cNvPr id="268" name="Google Shape;268;p33"/>
          <p:cNvSpPr txBox="1"/>
          <p:nvPr/>
        </p:nvSpPr>
        <p:spPr>
          <a:xfrm>
            <a:off x="6654250" y="6859300"/>
            <a:ext cx="3100500" cy="576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dk1"/>
                </a:solidFill>
                <a:latin typeface="Quattrocento Sans"/>
                <a:ea typeface="Quattrocento Sans"/>
                <a:cs typeface="Quattrocento Sans"/>
                <a:sym typeface="Quattrocento Sans"/>
              </a:rPr>
              <a:t>Residential Schools</a:t>
            </a:r>
            <a:endParaRPr sz="2600" b="1">
              <a:solidFill>
                <a:schemeClr val="dk1"/>
              </a:solidFill>
              <a:latin typeface="Quattrocento Sans"/>
              <a:ea typeface="Quattrocento Sans"/>
              <a:cs typeface="Quattrocento Sans"/>
              <a:sym typeface="Quattrocento Sans"/>
            </a:endParaRPr>
          </a:p>
        </p:txBody>
      </p:sp>
      <p:pic>
        <p:nvPicPr>
          <p:cNvPr id="269" name="Google Shape;269;p33" descr="pic_wonder_haida_gwaii_lg"/>
          <p:cNvPicPr preferRelativeResize="0"/>
          <p:nvPr/>
        </p:nvPicPr>
        <p:blipFill rotWithShape="1">
          <a:blip r:embed="rId6">
            <a:alphaModFix/>
          </a:blip>
          <a:srcRect r="8800" b="9682"/>
          <a:stretch/>
        </p:blipFill>
        <p:spPr>
          <a:xfrm>
            <a:off x="7919026" y="462001"/>
            <a:ext cx="1674900" cy="2211000"/>
          </a:xfrm>
          <a:prstGeom prst="rect">
            <a:avLst/>
          </a:prstGeom>
          <a:noFill/>
          <a:ln w="38100" cap="flat" cmpd="sng">
            <a:solidFill>
              <a:srgbClr val="000000"/>
            </a:solidFill>
            <a:prstDash val="solid"/>
            <a:miter lim="800000"/>
            <a:headEnd type="none" w="sm" len="sm"/>
            <a:tailEnd type="none" w="sm" len="sm"/>
          </a:ln>
        </p:spPr>
      </p:pic>
      <p:pic>
        <p:nvPicPr>
          <p:cNvPr id="270" name="Google Shape;270;p33" descr="BN_Kayung-pole-Haida-Gwaii"/>
          <p:cNvPicPr preferRelativeResize="0"/>
          <p:nvPr/>
        </p:nvPicPr>
        <p:blipFill rotWithShape="1">
          <a:blip r:embed="rId7">
            <a:alphaModFix/>
          </a:blip>
          <a:srcRect/>
          <a:stretch/>
        </p:blipFill>
        <p:spPr>
          <a:xfrm>
            <a:off x="5547750" y="461998"/>
            <a:ext cx="2274000" cy="2211000"/>
          </a:xfrm>
          <a:prstGeom prst="rect">
            <a:avLst/>
          </a:prstGeom>
          <a:noFill/>
          <a:ln w="57150" cap="flat" cmpd="sng">
            <a:solidFill>
              <a:srgbClr val="000000"/>
            </a:solidFill>
            <a:prstDash val="solid"/>
            <a:miter lim="800000"/>
            <a:headEnd type="none" w="sm" len="sm"/>
            <a:tailEnd type="none" w="sm" len="sm"/>
          </a:ln>
        </p:spPr>
      </p:pic>
      <p:sp>
        <p:nvSpPr>
          <p:cNvPr id="271" name="Google Shape;271;p33"/>
          <p:cNvSpPr txBox="1"/>
          <p:nvPr/>
        </p:nvSpPr>
        <p:spPr>
          <a:xfrm>
            <a:off x="6056375" y="2673000"/>
            <a:ext cx="2947800" cy="576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dk1"/>
                </a:solidFill>
                <a:latin typeface="Quattrocento Sans"/>
                <a:ea typeface="Quattrocento Sans"/>
                <a:cs typeface="Quattrocento Sans"/>
                <a:sym typeface="Quattrocento Sans"/>
              </a:rPr>
              <a:t>Land Relationships</a:t>
            </a:r>
            <a:endParaRPr sz="2600" b="1">
              <a:solidFill>
                <a:schemeClr val="dk1"/>
              </a:solidFill>
              <a:latin typeface="Quattrocento Sans"/>
              <a:ea typeface="Quattrocento Sans"/>
              <a:cs typeface="Quattrocento Sans"/>
              <a:sym typeface="Quattrocento Sans"/>
            </a:endParaRPr>
          </a:p>
        </p:txBody>
      </p:sp>
      <p:pic>
        <p:nvPicPr>
          <p:cNvPr id="272" name="Google Shape;272;p33"/>
          <p:cNvPicPr preferRelativeResize="0"/>
          <p:nvPr/>
        </p:nvPicPr>
        <p:blipFill>
          <a:blip r:embed="rId8">
            <a:alphaModFix/>
          </a:blip>
          <a:stretch>
            <a:fillRect/>
          </a:stretch>
        </p:blipFill>
        <p:spPr>
          <a:xfrm>
            <a:off x="221400" y="462000"/>
            <a:ext cx="5117850" cy="2881140"/>
          </a:xfrm>
          <a:prstGeom prst="rect">
            <a:avLst/>
          </a:prstGeom>
          <a:noFill/>
          <a:ln>
            <a:noFill/>
          </a:ln>
        </p:spPr>
      </p:pic>
      <p:sp>
        <p:nvSpPr>
          <p:cNvPr id="273" name="Google Shape;273;p33"/>
          <p:cNvSpPr txBox="1"/>
          <p:nvPr/>
        </p:nvSpPr>
        <p:spPr>
          <a:xfrm>
            <a:off x="1077075" y="3211800"/>
            <a:ext cx="3406500" cy="576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chemeClr val="dk1"/>
                </a:solidFill>
                <a:latin typeface="Quattrocento Sans"/>
                <a:ea typeface="Quattrocento Sans"/>
                <a:cs typeface="Quattrocento Sans"/>
                <a:sym typeface="Quattrocento Sans"/>
              </a:rPr>
              <a:t>Cultural Expression</a:t>
            </a:r>
            <a:endParaRPr sz="2700" b="1">
              <a:solidFill>
                <a:schemeClr val="dk1"/>
              </a:solidFill>
              <a:latin typeface="Quattrocento Sans"/>
              <a:ea typeface="Quattrocento Sans"/>
              <a:cs typeface="Quattrocento Sans"/>
              <a:sym typeface="Quattrocento Sans"/>
            </a:endParaRPr>
          </a:p>
        </p:txBody>
      </p:sp>
      <p:pic>
        <p:nvPicPr>
          <p:cNvPr id="274" name="Google Shape;274;p33" descr="VAG-92"/>
          <p:cNvPicPr preferRelativeResize="0"/>
          <p:nvPr/>
        </p:nvPicPr>
        <p:blipFill rotWithShape="1">
          <a:blip r:embed="rId9">
            <a:alphaModFix/>
          </a:blip>
          <a:srcRect/>
          <a:stretch/>
        </p:blipFill>
        <p:spPr>
          <a:xfrm>
            <a:off x="7106975" y="3886200"/>
            <a:ext cx="2394050" cy="2597700"/>
          </a:xfrm>
          <a:prstGeom prst="rect">
            <a:avLst/>
          </a:prstGeom>
          <a:noFill/>
          <a:ln>
            <a:noFill/>
          </a:ln>
        </p:spPr>
      </p:pic>
      <p:pic>
        <p:nvPicPr>
          <p:cNvPr id="2" name="Audio 1">
            <a:hlinkClick r:id="" action="ppaction://media"/>
            <a:extLst>
              <a:ext uri="{FF2B5EF4-FFF2-40B4-BE49-F238E27FC236}">
                <a16:creationId xmlns:a16="http://schemas.microsoft.com/office/drawing/2014/main" id="{8A087427-274F-48C9-A1AF-9826E38C58A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456">
        <p14:flip dir="l"/>
      </p:transition>
    </mc:Choice>
    <mc:Fallback xmlns="">
      <p:transition spd="slow" advTm="1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4700" b="1">
                <a:solidFill>
                  <a:schemeClr val="dk1"/>
                </a:solidFill>
                <a:latin typeface="Cambria"/>
                <a:ea typeface="Cambria"/>
                <a:cs typeface="Cambria"/>
                <a:sym typeface="Cambria"/>
              </a:rPr>
              <a:t>AP PSYCHOLOGY</a:t>
            </a:r>
            <a:endParaRPr sz="4700" b="1">
              <a:solidFill>
                <a:schemeClr val="dk1"/>
              </a:solidFill>
              <a:latin typeface="Cambria"/>
              <a:ea typeface="Cambria"/>
              <a:cs typeface="Cambria"/>
              <a:sym typeface="Cambria"/>
            </a:endParaRPr>
          </a:p>
        </p:txBody>
      </p:sp>
      <p:sp>
        <p:nvSpPr>
          <p:cNvPr id="280" name="Google Shape;280;p34"/>
          <p:cNvSpPr txBox="1">
            <a:spLocks noGrp="1"/>
          </p:cNvSpPr>
          <p:nvPr>
            <p:ph type="body" idx="1"/>
          </p:nvPr>
        </p:nvSpPr>
        <p:spPr>
          <a:xfrm>
            <a:off x="342875" y="1913554"/>
            <a:ext cx="9372600" cy="2173800"/>
          </a:xfrm>
          <a:prstGeom prst="rect">
            <a:avLst/>
          </a:prstGeom>
        </p:spPr>
        <p:txBody>
          <a:bodyPr spcFirstLastPara="1" wrap="square" lIns="113100" tIns="113100" rIns="113100" bIns="113100" anchor="t" anchorCtr="0">
            <a:noAutofit/>
          </a:bodyPr>
          <a:lstStyle/>
          <a:p>
            <a:pPr marL="0" lvl="0" indent="0" algn="l" rtl="0">
              <a:lnSpc>
                <a:spcPct val="100000"/>
              </a:lnSpc>
              <a:spcBef>
                <a:spcPts val="0"/>
              </a:spcBef>
              <a:spcAft>
                <a:spcPts val="0"/>
              </a:spcAft>
              <a:buNone/>
            </a:pPr>
            <a:r>
              <a:rPr lang="en" sz="2100" b="1" dirty="0">
                <a:solidFill>
                  <a:srgbClr val="FFFFFF"/>
                </a:solidFill>
                <a:latin typeface="Quattrocento Sans"/>
                <a:ea typeface="Quattrocento Sans"/>
                <a:cs typeface="Quattrocento Sans"/>
                <a:sym typeface="Quattrocento Sans"/>
              </a:rPr>
              <a:t>This course will introduce you to the systematic and scientific study of behavior and mental processes of human beings and animals. You will be exposed to psychological facts, principals, and phenomenon associated with each of the sub fields in psychology. This course offers students the choice of writing the </a:t>
            </a:r>
            <a:r>
              <a:rPr lang="en" sz="2100" b="1" u="sng" dirty="0">
                <a:solidFill>
                  <a:srgbClr val="FFFFFF"/>
                </a:solidFill>
                <a:latin typeface="Quattrocento Sans"/>
                <a:ea typeface="Quattrocento Sans"/>
                <a:cs typeface="Quattrocento Sans"/>
                <a:sym typeface="Quattrocento Sans"/>
              </a:rPr>
              <a:t>optional AP Exam in May.</a:t>
            </a:r>
            <a:r>
              <a:rPr lang="en" sz="2100" b="1" dirty="0">
                <a:solidFill>
                  <a:srgbClr val="FFFFFF"/>
                </a:solidFill>
                <a:latin typeface="Quattrocento Sans"/>
                <a:ea typeface="Quattrocento Sans"/>
                <a:cs typeface="Quattrocento Sans"/>
                <a:sym typeface="Quattrocento Sans"/>
              </a:rPr>
              <a:t> </a:t>
            </a:r>
            <a:endParaRPr sz="2100" b="1" dirty="0">
              <a:solidFill>
                <a:srgbClr val="FFFFFF"/>
              </a:solidFill>
              <a:latin typeface="Quattrocento Sans"/>
              <a:ea typeface="Quattrocento Sans"/>
              <a:cs typeface="Quattrocento Sans"/>
              <a:sym typeface="Quattrocento Sans"/>
            </a:endParaRPr>
          </a:p>
        </p:txBody>
      </p:sp>
      <p:pic>
        <p:nvPicPr>
          <p:cNvPr id="281" name="Google Shape;281;p34" descr="brain"/>
          <p:cNvPicPr preferRelativeResize="0"/>
          <p:nvPr/>
        </p:nvPicPr>
        <p:blipFill rotWithShape="1">
          <a:blip r:embed="rId5">
            <a:alphaModFix/>
          </a:blip>
          <a:srcRect/>
          <a:stretch/>
        </p:blipFill>
        <p:spPr>
          <a:xfrm>
            <a:off x="436100" y="3886200"/>
            <a:ext cx="2857500" cy="2857500"/>
          </a:xfrm>
          <a:prstGeom prst="rect">
            <a:avLst/>
          </a:prstGeom>
          <a:noFill/>
          <a:ln>
            <a:noFill/>
          </a:ln>
        </p:spPr>
      </p:pic>
      <p:pic>
        <p:nvPicPr>
          <p:cNvPr id="282" name="Google Shape;282;p34" descr="left-brain-right-brain-21234588"/>
          <p:cNvPicPr preferRelativeResize="0"/>
          <p:nvPr/>
        </p:nvPicPr>
        <p:blipFill rotWithShape="1">
          <a:blip r:embed="rId6">
            <a:alphaModFix/>
          </a:blip>
          <a:srcRect/>
          <a:stretch/>
        </p:blipFill>
        <p:spPr>
          <a:xfrm>
            <a:off x="3088300" y="4729125"/>
            <a:ext cx="2705100" cy="2857500"/>
          </a:xfrm>
          <a:prstGeom prst="rect">
            <a:avLst/>
          </a:prstGeom>
          <a:noFill/>
          <a:ln>
            <a:noFill/>
          </a:ln>
        </p:spPr>
      </p:pic>
      <p:sp>
        <p:nvSpPr>
          <p:cNvPr id="283" name="Google Shape;283;p34"/>
          <p:cNvSpPr txBox="1"/>
          <p:nvPr/>
        </p:nvSpPr>
        <p:spPr>
          <a:xfrm>
            <a:off x="6025625" y="4087350"/>
            <a:ext cx="3111300" cy="20748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rPr>
              <a:t>“</a:t>
            </a:r>
            <a:r>
              <a:rPr lang="en" sz="2400">
                <a:solidFill>
                  <a:schemeClr val="dk2"/>
                </a:solidFill>
                <a:latin typeface="Merriweather"/>
                <a:ea typeface="Merriweather"/>
                <a:cs typeface="Merriweather"/>
                <a:sym typeface="Merriweather"/>
              </a:rPr>
              <a:t>Behavioural psychology is the science of pulling habits out of rats.</a:t>
            </a:r>
            <a:r>
              <a:rPr lang="en" sz="2400">
                <a:solidFill>
                  <a:schemeClr val="dk2"/>
                </a:solidFill>
              </a:rPr>
              <a:t>”</a:t>
            </a:r>
            <a:endParaRPr/>
          </a:p>
          <a:p>
            <a:pPr marL="0" lvl="0" indent="0" algn="l" rtl="0">
              <a:spcBef>
                <a:spcPts val="0"/>
              </a:spcBef>
              <a:spcAft>
                <a:spcPts val="0"/>
              </a:spcAft>
              <a:buNone/>
            </a:pPr>
            <a:r>
              <a:rPr lang="en" sz="2400">
                <a:solidFill>
                  <a:schemeClr val="dk2"/>
                </a:solidFill>
                <a:latin typeface="Merriweather"/>
                <a:ea typeface="Merriweather"/>
                <a:cs typeface="Merriweather"/>
                <a:sym typeface="Merriweather"/>
              </a:rPr>
              <a:t>	</a:t>
            </a:r>
            <a:r>
              <a:rPr lang="en" sz="1800">
                <a:solidFill>
                  <a:schemeClr val="dk2"/>
                </a:solidFill>
                <a:latin typeface="Merriweather"/>
                <a:ea typeface="Merriweather"/>
                <a:cs typeface="Merriweather"/>
                <a:sym typeface="Merriweather"/>
              </a:rPr>
              <a:t>- Douglas Busch</a:t>
            </a:r>
            <a:endParaRPr/>
          </a:p>
          <a:p>
            <a:pPr marL="0" lvl="0" indent="0" algn="l" rtl="0">
              <a:spcBef>
                <a:spcPts val="0"/>
              </a:spcBef>
              <a:spcAft>
                <a:spcPts val="0"/>
              </a:spcAft>
              <a:buNone/>
            </a:pPr>
            <a:endParaRPr sz="1800">
              <a:solidFill>
                <a:schemeClr val="dk2"/>
              </a:solidFill>
              <a:latin typeface="Merriweather"/>
              <a:ea typeface="Merriweather"/>
              <a:cs typeface="Merriweather"/>
              <a:sym typeface="Merriweather"/>
            </a:endParaRPr>
          </a:p>
          <a:p>
            <a:pPr marL="0" lvl="0" indent="0" algn="l" rtl="0">
              <a:spcBef>
                <a:spcPts val="0"/>
              </a:spcBef>
              <a:spcAft>
                <a:spcPts val="0"/>
              </a:spcAft>
              <a:buNone/>
            </a:pPr>
            <a:endParaRPr sz="1800">
              <a:solidFill>
                <a:schemeClr val="dk2"/>
              </a:solidFill>
              <a:latin typeface="Merriweather"/>
              <a:ea typeface="Merriweather"/>
              <a:cs typeface="Merriweather"/>
              <a:sym typeface="Merriweather"/>
            </a:endParaRPr>
          </a:p>
          <a:p>
            <a:pPr marL="0" lvl="0" indent="0" algn="l" rtl="0">
              <a:spcBef>
                <a:spcPts val="0"/>
              </a:spcBef>
              <a:spcAft>
                <a:spcPts val="0"/>
              </a:spcAft>
              <a:buNone/>
            </a:pPr>
            <a:endParaRPr sz="1800">
              <a:solidFill>
                <a:schemeClr val="dk2"/>
              </a:solidFill>
              <a:latin typeface="Merriweather"/>
              <a:ea typeface="Merriweather"/>
              <a:cs typeface="Merriweather"/>
              <a:sym typeface="Merriweather"/>
            </a:endParaRPr>
          </a:p>
        </p:txBody>
      </p:sp>
      <p:pic>
        <p:nvPicPr>
          <p:cNvPr id="2" name="Audio 1">
            <a:hlinkClick r:id="" action="ppaction://media"/>
            <a:extLst>
              <a:ext uri="{FF2B5EF4-FFF2-40B4-BE49-F238E27FC236}">
                <a16:creationId xmlns:a16="http://schemas.microsoft.com/office/drawing/2014/main" id="{9693C034-B722-42B8-8E56-164DE5BDC31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39106">
        <p14:flip dir="l"/>
      </p:transition>
    </mc:Choice>
    <mc:Fallback xmlns="">
      <p:transition spd="slow" advTm="391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7"/>
        <p:cNvGrpSpPr/>
        <p:nvPr/>
      </p:nvGrpSpPr>
      <p:grpSpPr>
        <a:xfrm>
          <a:off x="0" y="0"/>
          <a:ext cx="0" cy="0"/>
          <a:chOff x="0" y="0"/>
          <a:chExt cx="0" cy="0"/>
        </a:xfrm>
      </p:grpSpPr>
      <p:sp>
        <p:nvSpPr>
          <p:cNvPr id="288" name="Google Shape;288;p35"/>
          <p:cNvSpPr txBox="1">
            <a:spLocks noGrp="1"/>
          </p:cNvSpPr>
          <p:nvPr>
            <p:ph type="title"/>
          </p:nvPr>
        </p:nvSpPr>
        <p:spPr>
          <a:xfrm>
            <a:off x="342870" y="672482"/>
            <a:ext cx="9372600" cy="1068900"/>
          </a:xfrm>
          <a:prstGeom prst="rect">
            <a:avLst/>
          </a:prstGeom>
          <a:solidFill>
            <a:srgbClr val="FFFFFF"/>
          </a:solidFill>
        </p:spPr>
        <p:txBody>
          <a:bodyPr spcFirstLastPara="1" wrap="square" lIns="113100" tIns="113100" rIns="113100" bIns="113100" anchor="t" anchorCtr="0">
            <a:noAutofit/>
          </a:bodyPr>
          <a:lstStyle/>
          <a:p>
            <a:pPr marL="0" lvl="0" indent="0" algn="l" rtl="0">
              <a:spcBef>
                <a:spcPts val="0"/>
              </a:spcBef>
              <a:spcAft>
                <a:spcPts val="0"/>
              </a:spcAft>
              <a:buNone/>
            </a:pPr>
            <a:r>
              <a:rPr lang="en" sz="5000" b="1">
                <a:solidFill>
                  <a:schemeClr val="dk1"/>
                </a:solidFill>
                <a:latin typeface="Cambria"/>
                <a:ea typeface="Cambria"/>
                <a:cs typeface="Cambria"/>
                <a:sym typeface="Cambria"/>
              </a:rPr>
              <a:t>AP HUMAN GEOGRAPHY</a:t>
            </a:r>
            <a:endParaRPr sz="5000" b="1">
              <a:solidFill>
                <a:schemeClr val="dk1"/>
              </a:solidFill>
              <a:latin typeface="Cambria"/>
              <a:ea typeface="Cambria"/>
              <a:cs typeface="Cambria"/>
              <a:sym typeface="Cambria"/>
            </a:endParaRPr>
          </a:p>
        </p:txBody>
      </p:sp>
      <p:sp>
        <p:nvSpPr>
          <p:cNvPr id="289" name="Google Shape;289;p35"/>
          <p:cNvSpPr txBox="1">
            <a:spLocks noGrp="1"/>
          </p:cNvSpPr>
          <p:nvPr>
            <p:ph type="body" idx="1"/>
          </p:nvPr>
        </p:nvSpPr>
        <p:spPr>
          <a:xfrm>
            <a:off x="426725" y="1969963"/>
            <a:ext cx="9204900" cy="2833200"/>
          </a:xfrm>
          <a:prstGeom prst="rect">
            <a:avLst/>
          </a:prstGeom>
        </p:spPr>
        <p:txBody>
          <a:bodyPr spcFirstLastPara="1" wrap="square" lIns="113100" tIns="113100" rIns="113100" bIns="113100" anchor="t" anchorCtr="0">
            <a:noAutofit/>
          </a:bodyPr>
          <a:lstStyle/>
          <a:p>
            <a:pPr marL="0" lvl="0" indent="0" algn="l" rtl="0">
              <a:lnSpc>
                <a:spcPct val="100000"/>
              </a:lnSpc>
              <a:spcBef>
                <a:spcPts val="600"/>
              </a:spcBef>
              <a:spcAft>
                <a:spcPts val="800"/>
              </a:spcAft>
              <a:buNone/>
            </a:pPr>
            <a:r>
              <a:rPr lang="en" sz="2300" b="1">
                <a:solidFill>
                  <a:srgbClr val="FFFFFF"/>
                </a:solidFill>
                <a:latin typeface="Quattrocento Sans"/>
                <a:ea typeface="Quattrocento Sans"/>
                <a:cs typeface="Quattrocento Sans"/>
                <a:sym typeface="Quattrocento Sans"/>
              </a:rPr>
              <a:t>The purpose of this course is to introduce the systematic study of patterns and processes that have shaped understanding, use and alteration of Earth’s surface. You’ll use concepts &amp; analysis to examine social organization and its consequences. You will also learn about the methods &amp; tools geographers use in their professional practice. Our study of geography will apply a holistic perspective in examining patterns, places and landscapes, while we find our place in the world. </a:t>
            </a:r>
            <a:endParaRPr sz="2300" b="1">
              <a:solidFill>
                <a:srgbClr val="FFFFFF"/>
              </a:solidFill>
              <a:latin typeface="Quattrocento Sans"/>
              <a:ea typeface="Quattrocento Sans"/>
              <a:cs typeface="Quattrocento Sans"/>
              <a:sym typeface="Quattrocento Sans"/>
            </a:endParaRPr>
          </a:p>
        </p:txBody>
      </p:sp>
      <p:pic>
        <p:nvPicPr>
          <p:cNvPr id="290" name="Google Shape;290;p35" descr="globe_cropped"/>
          <p:cNvPicPr preferRelativeResize="0"/>
          <p:nvPr/>
        </p:nvPicPr>
        <p:blipFill rotWithShape="1">
          <a:blip r:embed="rId5">
            <a:alphaModFix/>
          </a:blip>
          <a:srcRect/>
          <a:stretch/>
        </p:blipFill>
        <p:spPr>
          <a:xfrm>
            <a:off x="342875" y="5031750"/>
            <a:ext cx="2647631" cy="2412474"/>
          </a:xfrm>
          <a:prstGeom prst="rect">
            <a:avLst/>
          </a:prstGeom>
          <a:noFill/>
          <a:ln>
            <a:noFill/>
          </a:ln>
        </p:spPr>
      </p:pic>
      <p:pic>
        <p:nvPicPr>
          <p:cNvPr id="291" name="Google Shape;291;p35" descr="world-connect-people-community-international"/>
          <p:cNvPicPr preferRelativeResize="0"/>
          <p:nvPr/>
        </p:nvPicPr>
        <p:blipFill rotWithShape="1">
          <a:blip r:embed="rId6">
            <a:alphaModFix/>
          </a:blip>
          <a:srcRect/>
          <a:stretch/>
        </p:blipFill>
        <p:spPr>
          <a:xfrm>
            <a:off x="3141888" y="5272177"/>
            <a:ext cx="2945224" cy="1939175"/>
          </a:xfrm>
          <a:prstGeom prst="rect">
            <a:avLst/>
          </a:prstGeom>
          <a:noFill/>
          <a:ln>
            <a:noFill/>
          </a:ln>
        </p:spPr>
      </p:pic>
      <p:pic>
        <p:nvPicPr>
          <p:cNvPr id="292" name="Google Shape;292;p35" descr="migration-routes"/>
          <p:cNvPicPr preferRelativeResize="0"/>
          <p:nvPr/>
        </p:nvPicPr>
        <p:blipFill rotWithShape="1">
          <a:blip r:embed="rId7">
            <a:alphaModFix/>
          </a:blip>
          <a:srcRect/>
          <a:stretch/>
        </p:blipFill>
        <p:spPr>
          <a:xfrm>
            <a:off x="6238500" y="4885987"/>
            <a:ext cx="3734100" cy="2704000"/>
          </a:xfrm>
          <a:prstGeom prst="rect">
            <a:avLst/>
          </a:prstGeom>
          <a:noFill/>
          <a:ln>
            <a:noFill/>
          </a:ln>
        </p:spPr>
      </p:pic>
      <p:pic>
        <p:nvPicPr>
          <p:cNvPr id="2" name="Audio 1">
            <a:hlinkClick r:id="" action="ppaction://media"/>
            <a:extLst>
              <a:ext uri="{FF2B5EF4-FFF2-40B4-BE49-F238E27FC236}">
                <a16:creationId xmlns:a16="http://schemas.microsoft.com/office/drawing/2014/main" id="{5F6CA517-5501-4AC3-8311-8280CA2ECF0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26213">
        <p14:flip dir="l"/>
      </p:transition>
    </mc:Choice>
    <mc:Fallback xmlns="">
      <p:transition spd="slow" advTm="262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6"/>
          <p:cNvSpPr txBox="1">
            <a:spLocks noGrp="1"/>
          </p:cNvSpPr>
          <p:nvPr>
            <p:ph type="body" idx="1"/>
          </p:nvPr>
        </p:nvSpPr>
        <p:spPr>
          <a:xfrm>
            <a:off x="175350" y="550550"/>
            <a:ext cx="9707700" cy="6035400"/>
          </a:xfrm>
          <a:prstGeom prst="rect">
            <a:avLst/>
          </a:prstGeom>
        </p:spPr>
        <p:txBody>
          <a:bodyPr spcFirstLastPara="1" wrap="square" lIns="113100" tIns="113100" rIns="113100" bIns="113100" anchor="t" anchorCtr="0">
            <a:noAutofit/>
          </a:bodyPr>
          <a:lstStyle/>
          <a:p>
            <a:pPr marL="342900" lvl="0" indent="-342900" algn="ctr" rtl="0">
              <a:lnSpc>
                <a:spcPct val="100000"/>
              </a:lnSpc>
              <a:spcBef>
                <a:spcPts val="0"/>
              </a:spcBef>
              <a:spcAft>
                <a:spcPts val="0"/>
              </a:spcAft>
              <a:buClr>
                <a:schemeClr val="dk2"/>
              </a:buClr>
              <a:buSzPts val="6600"/>
              <a:buFont typeface="Times New Roman"/>
              <a:buNone/>
            </a:pPr>
            <a:r>
              <a:rPr lang="en" sz="6600" b="1">
                <a:latin typeface="Times New Roman"/>
                <a:ea typeface="Times New Roman"/>
                <a:cs typeface="Times New Roman"/>
                <a:sym typeface="Times New Roman"/>
              </a:rPr>
              <a:t>Talk to your Social Studies Teacher today about the best path for you!</a:t>
            </a:r>
            <a:endParaRPr sz="3200">
              <a:solidFill>
                <a:srgbClr val="000000"/>
              </a:solidFill>
              <a:latin typeface="Arial"/>
              <a:ea typeface="Arial"/>
              <a:cs typeface="Arial"/>
              <a:sym typeface="Arial"/>
            </a:endParaRPr>
          </a:p>
          <a:p>
            <a:pPr marL="342900" lvl="0" indent="0" algn="ctr" rtl="0">
              <a:lnSpc>
                <a:spcPct val="100000"/>
              </a:lnSpc>
              <a:spcBef>
                <a:spcPts val="1320"/>
              </a:spcBef>
              <a:spcAft>
                <a:spcPts val="0"/>
              </a:spcAft>
              <a:buClr>
                <a:srgbClr val="000000"/>
              </a:buClr>
              <a:buSzPts val="6600"/>
              <a:buFont typeface="Arial"/>
              <a:buNone/>
            </a:pPr>
            <a:r>
              <a:rPr lang="en" sz="3400" b="1">
                <a:latin typeface="Times New Roman"/>
                <a:ea typeface="Times New Roman"/>
                <a:cs typeface="Times New Roman"/>
                <a:sym typeface="Times New Roman"/>
              </a:rPr>
              <a:t>To view this powerpoint in more detail head to our blog at </a:t>
            </a:r>
            <a:r>
              <a:rPr lang="en" sz="3400" b="1" u="sng">
                <a:solidFill>
                  <a:schemeClr val="hlink"/>
                </a:solidFill>
                <a:latin typeface="Times New Roman"/>
                <a:ea typeface="Times New Roman"/>
                <a:cs typeface="Times New Roman"/>
                <a:sym typeface="Times New Roman"/>
                <a:hlinkClick r:id="rId5"/>
              </a:rPr>
              <a:t>http://blogs.sd41.bc.ca/south-socialstudies/</a:t>
            </a:r>
            <a:endParaRPr sz="3400" b="1">
              <a:latin typeface="Times New Roman"/>
              <a:ea typeface="Times New Roman"/>
              <a:cs typeface="Times New Roman"/>
              <a:sym typeface="Times New Roman"/>
            </a:endParaRPr>
          </a:p>
          <a:p>
            <a:pPr marL="342900" lvl="0" indent="0" algn="ctr" rtl="0">
              <a:lnSpc>
                <a:spcPct val="100000"/>
              </a:lnSpc>
              <a:spcBef>
                <a:spcPts val="1320"/>
              </a:spcBef>
              <a:spcAft>
                <a:spcPts val="0"/>
              </a:spcAft>
              <a:buClr>
                <a:srgbClr val="000000"/>
              </a:buClr>
              <a:buSzPts val="6600"/>
              <a:buFont typeface="Arial"/>
              <a:buNone/>
            </a:pPr>
            <a:r>
              <a:rPr lang="en" sz="3400" b="1">
                <a:latin typeface="Times New Roman"/>
                <a:ea typeface="Times New Roman"/>
                <a:cs typeface="Times New Roman"/>
                <a:sym typeface="Times New Roman"/>
              </a:rPr>
              <a:t>Follow us on instagram </a:t>
            </a:r>
            <a:r>
              <a:rPr lang="en" sz="3400" b="1">
                <a:solidFill>
                  <a:schemeClr val="accent5"/>
                </a:solidFill>
                <a:latin typeface="Times New Roman"/>
                <a:ea typeface="Times New Roman"/>
                <a:cs typeface="Times New Roman"/>
                <a:sym typeface="Times New Roman"/>
              </a:rPr>
              <a:t>@bbysocialstudies</a:t>
            </a:r>
            <a:endParaRPr sz="3400" b="1">
              <a:solidFill>
                <a:schemeClr val="accent5"/>
              </a:solidFill>
              <a:latin typeface="Times New Roman"/>
              <a:ea typeface="Times New Roman"/>
              <a:cs typeface="Times New Roman"/>
              <a:sym typeface="Times New Roman"/>
            </a:endParaRPr>
          </a:p>
          <a:p>
            <a:pPr marL="0" lvl="0" indent="0" algn="l" rtl="0">
              <a:spcBef>
                <a:spcPts val="0"/>
              </a:spcBef>
              <a:spcAft>
                <a:spcPts val="2000"/>
              </a:spcAft>
              <a:buNone/>
            </a:pPr>
            <a:endParaRPr/>
          </a:p>
        </p:txBody>
      </p:sp>
      <p:pic>
        <p:nvPicPr>
          <p:cNvPr id="2" name="Audio 1">
            <a:hlinkClick r:id="" action="ppaction://media"/>
            <a:extLst>
              <a:ext uri="{FF2B5EF4-FFF2-40B4-BE49-F238E27FC236}">
                <a16:creationId xmlns:a16="http://schemas.microsoft.com/office/drawing/2014/main" id="{240B3F61-2F6A-4841-AA3E-AA4AEA6F87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96400" y="7010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6571">
        <p14:flip dir="l"/>
      </p:transition>
    </mc:Choice>
    <mc:Fallback xmlns="">
      <p:transition spd="slow" advTm="165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ropic">
  <a:themeElements>
    <a:clrScheme name="Tropic">
      <a:dk1>
        <a:srgbClr val="5AD1B8"/>
      </a:dk1>
      <a:lt1>
        <a:srgbClr val="FFD2D2"/>
      </a:lt1>
      <a:dk2>
        <a:srgbClr val="FFFFFF"/>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a97f49-756d-4980-a3bd-8f0c6a406b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B324B66C5247468AD4CE6F31989378" ma:contentTypeVersion="15" ma:contentTypeDescription="Create a new document." ma:contentTypeScope="" ma:versionID="8ea5fd7b1ee469f586bb29965cfaa585">
  <xsd:schema xmlns:xsd="http://www.w3.org/2001/XMLSchema" xmlns:xs="http://www.w3.org/2001/XMLSchema" xmlns:p="http://schemas.microsoft.com/office/2006/metadata/properties" xmlns:ns3="8ba97f49-756d-4980-a3bd-8f0c6a406b3d" xmlns:ns4="f8daeef7-b629-4693-bdb3-375b25f03efe" targetNamespace="http://schemas.microsoft.com/office/2006/metadata/properties" ma:root="true" ma:fieldsID="5d92e74726189392d84b7273b7934121" ns3:_="" ns4:_="">
    <xsd:import namespace="8ba97f49-756d-4980-a3bd-8f0c6a406b3d"/>
    <xsd:import namespace="f8daeef7-b629-4693-bdb3-375b25f03ef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97f49-756d-4980-a3bd-8f0c6a406b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daeef7-b629-4693-bdb3-375b25f03e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70B5D3-2444-41B7-95FC-D60A6E3A6885}">
  <ds:schemaRefs>
    <ds:schemaRef ds:uri="http://purl.org/dc/terms/"/>
    <ds:schemaRef ds:uri="http://schemas.openxmlformats.org/package/2006/metadata/core-properties"/>
    <ds:schemaRef ds:uri="http://schemas.microsoft.com/office/2006/documentManagement/types"/>
    <ds:schemaRef ds:uri="f8daeef7-b629-4693-bdb3-375b25f03efe"/>
    <ds:schemaRef ds:uri="http://purl.org/dc/elements/1.1/"/>
    <ds:schemaRef ds:uri="http://schemas.microsoft.com/office/2006/metadata/properties"/>
    <ds:schemaRef ds:uri="8ba97f49-756d-4980-a3bd-8f0c6a406b3d"/>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B2AF8A2-6A23-42E0-AA4E-4D23CD007A3E}">
  <ds:schemaRefs>
    <ds:schemaRef ds:uri="http://schemas.microsoft.com/sharepoint/v3/contenttype/forms"/>
  </ds:schemaRefs>
</ds:datastoreItem>
</file>

<file path=customXml/itemProps3.xml><?xml version="1.0" encoding="utf-8"?>
<ds:datastoreItem xmlns:ds="http://schemas.openxmlformats.org/officeDocument/2006/customXml" ds:itemID="{E53EC290-BC9C-44AF-8D4B-C5123CA9A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97f49-756d-4980-a3bd-8f0c6a406b3d"/>
    <ds:schemaRef ds:uri="f8daeef7-b629-4693-bdb3-375b25f03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419</Words>
  <Application>Microsoft Office PowerPoint</Application>
  <PresentationFormat>Custom</PresentationFormat>
  <Paragraphs>27</Paragraphs>
  <Slides>9</Slides>
  <Notes>9</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Roboto</vt:lpstr>
      <vt:lpstr>Arial</vt:lpstr>
      <vt:lpstr>PT Sans Narrow</vt:lpstr>
      <vt:lpstr>Merriweather</vt:lpstr>
      <vt:lpstr>Quattrocento Sans</vt:lpstr>
      <vt:lpstr>Cambria</vt:lpstr>
      <vt:lpstr>Open Sans</vt:lpstr>
      <vt:lpstr>Times New Roman</vt:lpstr>
      <vt:lpstr>Tropic</vt:lpstr>
      <vt:lpstr>HUMAN GEOGRAPHY 12</vt:lpstr>
      <vt:lpstr>PHYSICAL GEOGRAPHY 12 </vt:lpstr>
      <vt:lpstr>20th CENTURY WORLD HISTORY </vt:lpstr>
      <vt:lpstr>PowerPoint Presentation</vt:lpstr>
      <vt:lpstr>BC First Peoples 12</vt:lpstr>
      <vt:lpstr>PowerPoint Presentation</vt:lpstr>
      <vt:lpstr>AP PSYCHOLOGY</vt:lpstr>
      <vt:lpstr>AP HUMAN GEOGRAPHY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Department</dc:title>
  <dc:creator>Tanu Sandhu</dc:creator>
  <cp:lastModifiedBy>Tanu Sandhu</cp:lastModifiedBy>
  <cp:revision>5</cp:revision>
  <dcterms:modified xsi:type="dcterms:W3CDTF">2023-01-06T16:32:01Z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0x010100F5B324B66C5247468AD4CE6F31989378</vt:lpwstr>
  </property>
</Properties>
</file>