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3"/>
  </p:notesMasterIdLst>
  <p:sldIdLst>
    <p:sldId id="263" r:id="rId5"/>
    <p:sldId id="264" r:id="rId6"/>
    <p:sldId id="265" r:id="rId7"/>
    <p:sldId id="266" r:id="rId8"/>
    <p:sldId id="267" r:id="rId9"/>
    <p:sldId id="268" r:id="rId10"/>
    <p:sldId id="269" r:id="rId11"/>
    <p:sldId id="270" r:id="rId12"/>
  </p:sldIdLst>
  <p:sldSz cx="10058400" cy="7772400"/>
  <p:notesSz cx="6858000" cy="9144000"/>
  <p:embeddedFontLst>
    <p:embeddedFont>
      <p:font typeface="Cambria" panose="02040503050406030204" pitchFamily="18" charset="0"/>
      <p:regular r:id="rId14"/>
      <p:bold r:id="rId15"/>
      <p:italic r:id="rId16"/>
      <p:boldItalic r:id="rId17"/>
    </p:embeddedFont>
    <p:embeddedFont>
      <p:font typeface="Open Sans" panose="020B0604020202020204" charset="0"/>
      <p:regular r:id="rId18"/>
      <p:bold r:id="rId19"/>
      <p:italic r:id="rId20"/>
      <p:boldItalic r:id="rId21"/>
    </p:embeddedFont>
    <p:embeddedFont>
      <p:font typeface="PT Sans Narrow" panose="020B0604020202020204" charset="0"/>
      <p:regular r:id="rId22"/>
      <p:bold r:id="rId23"/>
    </p:embeddedFont>
    <p:embeddedFont>
      <p:font typeface="Quattrocento Sans"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12919-5F82-4F3A-81BD-693BA2A6C05C}" v="5" dt="2021-01-20T20:57:45.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512" y="7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6"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4faac53f9_0_6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4faac53f9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b4faac53f9_0_7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b4faac53f9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b4faac53f9_0_7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b4faac53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b4faac53f9_0_8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b4faac53f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548bfc525_0_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548bfc52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b4faac53f9_0_9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b4faac53f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4faac53f9_0_12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b4faac53f9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b4faac53f9_0_8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b4faac53f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708509" y="4800630"/>
            <a:ext cx="6183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732538" y="4772469"/>
            <a:ext cx="6183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104545" y="1544382"/>
            <a:ext cx="7850270" cy="230292"/>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104553" y="5997707"/>
            <a:ext cx="7850270" cy="230292"/>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104565" y="2647110"/>
            <a:ext cx="7850400" cy="15450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6700"/>
              <a:buNone/>
              <a:defRPr sz="6700"/>
            </a:lvl1pPr>
            <a:lvl2pPr lvl="1" algn="ctr">
              <a:spcBef>
                <a:spcPts val="0"/>
              </a:spcBef>
              <a:spcAft>
                <a:spcPts val="0"/>
              </a:spcAft>
              <a:buSzPts val="6700"/>
              <a:buNone/>
              <a:defRPr sz="6700"/>
            </a:lvl2pPr>
            <a:lvl3pPr lvl="2" algn="ctr">
              <a:spcBef>
                <a:spcPts val="0"/>
              </a:spcBef>
              <a:spcAft>
                <a:spcPts val="0"/>
              </a:spcAft>
              <a:buSzPts val="6700"/>
              <a:buNone/>
              <a:defRPr sz="6700"/>
            </a:lvl3pPr>
            <a:lvl4pPr lvl="3" algn="ctr">
              <a:spcBef>
                <a:spcPts val="0"/>
              </a:spcBef>
              <a:spcAft>
                <a:spcPts val="0"/>
              </a:spcAft>
              <a:buSzPts val="6700"/>
              <a:buNone/>
              <a:defRPr sz="6700"/>
            </a:lvl4pPr>
            <a:lvl5pPr lvl="4" algn="ctr">
              <a:spcBef>
                <a:spcPts val="0"/>
              </a:spcBef>
              <a:spcAft>
                <a:spcPts val="0"/>
              </a:spcAft>
              <a:buSzPts val="6700"/>
              <a:buNone/>
              <a:defRPr sz="6700"/>
            </a:lvl5pPr>
            <a:lvl6pPr lvl="5" algn="ctr">
              <a:spcBef>
                <a:spcPts val="0"/>
              </a:spcBef>
              <a:spcAft>
                <a:spcPts val="0"/>
              </a:spcAft>
              <a:buSzPts val="6700"/>
              <a:buNone/>
              <a:defRPr sz="6700"/>
            </a:lvl6pPr>
            <a:lvl7pPr lvl="6" algn="ctr">
              <a:spcBef>
                <a:spcPts val="0"/>
              </a:spcBef>
              <a:spcAft>
                <a:spcPts val="0"/>
              </a:spcAft>
              <a:buSzPts val="6700"/>
              <a:buNone/>
              <a:defRPr sz="6700"/>
            </a:lvl7pPr>
            <a:lvl8pPr lvl="7" algn="ctr">
              <a:spcBef>
                <a:spcPts val="0"/>
              </a:spcBef>
              <a:spcAft>
                <a:spcPts val="0"/>
              </a:spcAft>
              <a:buSzPts val="6700"/>
              <a:buNone/>
              <a:defRPr sz="6700"/>
            </a:lvl8pPr>
            <a:lvl9pPr lvl="8" algn="ctr">
              <a:spcBef>
                <a:spcPts val="0"/>
              </a:spcBef>
              <a:spcAft>
                <a:spcPts val="0"/>
              </a:spcAft>
              <a:buSzPts val="6700"/>
              <a:buNone/>
              <a:defRPr sz="6700"/>
            </a:lvl9pPr>
          </a:lstStyle>
          <a:p>
            <a:endParaRPr/>
          </a:p>
        </p:txBody>
      </p:sp>
      <p:sp>
        <p:nvSpPr>
          <p:cNvPr id="19" name="Google Shape;19;p2"/>
          <p:cNvSpPr txBox="1">
            <a:spLocks noGrp="1"/>
          </p:cNvSpPr>
          <p:nvPr>
            <p:ph type="subTitle" idx="1"/>
          </p:nvPr>
        </p:nvSpPr>
        <p:spPr>
          <a:xfrm>
            <a:off x="2350947" y="4306726"/>
            <a:ext cx="5357700" cy="11976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20" name="Google Shape;20;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82" y="7624613"/>
            <a:ext cx="10058400" cy="1479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42870" y="1971773"/>
            <a:ext cx="9372600" cy="2324700"/>
          </a:xfrm>
          <a:prstGeom prst="rect">
            <a:avLst/>
          </a:prstGeom>
        </p:spPr>
        <p:txBody>
          <a:bodyPr spcFirstLastPara="1" wrap="square" lIns="113100" tIns="113100" rIns="113100" bIns="113100" anchor="ctr" anchorCtr="0">
            <a:noAutofit/>
          </a:bodyPr>
          <a:lstStyle>
            <a:lvl1pPr lvl="0" algn="ctr">
              <a:spcBef>
                <a:spcPts val="0"/>
              </a:spcBef>
              <a:spcAft>
                <a:spcPts val="0"/>
              </a:spcAft>
              <a:buClr>
                <a:schemeClr val="accent3"/>
              </a:buClr>
              <a:buSzPts val="16100"/>
              <a:buNone/>
              <a:defRPr sz="16100">
                <a:solidFill>
                  <a:schemeClr val="accent3"/>
                </a:solidFill>
              </a:defRPr>
            </a:lvl1pPr>
            <a:lvl2pPr lvl="1" algn="ctr">
              <a:spcBef>
                <a:spcPts val="0"/>
              </a:spcBef>
              <a:spcAft>
                <a:spcPts val="0"/>
              </a:spcAft>
              <a:buClr>
                <a:schemeClr val="accent3"/>
              </a:buClr>
              <a:buSzPts val="16100"/>
              <a:buNone/>
              <a:defRPr sz="16100">
                <a:solidFill>
                  <a:schemeClr val="accent3"/>
                </a:solidFill>
              </a:defRPr>
            </a:lvl2pPr>
            <a:lvl3pPr lvl="2" algn="ctr">
              <a:spcBef>
                <a:spcPts val="0"/>
              </a:spcBef>
              <a:spcAft>
                <a:spcPts val="0"/>
              </a:spcAft>
              <a:buClr>
                <a:schemeClr val="accent3"/>
              </a:buClr>
              <a:buSzPts val="16100"/>
              <a:buNone/>
              <a:defRPr sz="16100">
                <a:solidFill>
                  <a:schemeClr val="accent3"/>
                </a:solidFill>
              </a:defRPr>
            </a:lvl3pPr>
            <a:lvl4pPr lvl="3" algn="ctr">
              <a:spcBef>
                <a:spcPts val="0"/>
              </a:spcBef>
              <a:spcAft>
                <a:spcPts val="0"/>
              </a:spcAft>
              <a:buClr>
                <a:schemeClr val="accent3"/>
              </a:buClr>
              <a:buSzPts val="16100"/>
              <a:buNone/>
              <a:defRPr sz="16100">
                <a:solidFill>
                  <a:schemeClr val="accent3"/>
                </a:solidFill>
              </a:defRPr>
            </a:lvl4pPr>
            <a:lvl5pPr lvl="4" algn="ctr">
              <a:spcBef>
                <a:spcPts val="0"/>
              </a:spcBef>
              <a:spcAft>
                <a:spcPts val="0"/>
              </a:spcAft>
              <a:buClr>
                <a:schemeClr val="accent3"/>
              </a:buClr>
              <a:buSzPts val="16100"/>
              <a:buNone/>
              <a:defRPr sz="16100">
                <a:solidFill>
                  <a:schemeClr val="accent3"/>
                </a:solidFill>
              </a:defRPr>
            </a:lvl5pPr>
            <a:lvl6pPr lvl="5" algn="ctr">
              <a:spcBef>
                <a:spcPts val="0"/>
              </a:spcBef>
              <a:spcAft>
                <a:spcPts val="0"/>
              </a:spcAft>
              <a:buClr>
                <a:schemeClr val="accent3"/>
              </a:buClr>
              <a:buSzPts val="16100"/>
              <a:buNone/>
              <a:defRPr sz="16100">
                <a:solidFill>
                  <a:schemeClr val="accent3"/>
                </a:solidFill>
              </a:defRPr>
            </a:lvl6pPr>
            <a:lvl7pPr lvl="6" algn="ctr">
              <a:spcBef>
                <a:spcPts val="0"/>
              </a:spcBef>
              <a:spcAft>
                <a:spcPts val="0"/>
              </a:spcAft>
              <a:buClr>
                <a:schemeClr val="accent3"/>
              </a:buClr>
              <a:buSzPts val="16100"/>
              <a:buNone/>
              <a:defRPr sz="16100">
                <a:solidFill>
                  <a:schemeClr val="accent3"/>
                </a:solidFill>
              </a:defRPr>
            </a:lvl7pPr>
            <a:lvl8pPr lvl="7" algn="ctr">
              <a:spcBef>
                <a:spcPts val="0"/>
              </a:spcBef>
              <a:spcAft>
                <a:spcPts val="0"/>
              </a:spcAft>
              <a:buClr>
                <a:schemeClr val="accent3"/>
              </a:buClr>
              <a:buSzPts val="16100"/>
              <a:buNone/>
              <a:defRPr sz="16100">
                <a:solidFill>
                  <a:schemeClr val="accent3"/>
                </a:solidFill>
              </a:defRPr>
            </a:lvl8pPr>
            <a:lvl9pPr lvl="8" algn="ctr">
              <a:spcBef>
                <a:spcPts val="0"/>
              </a:spcBef>
              <a:spcAft>
                <a:spcPts val="0"/>
              </a:spcAft>
              <a:buClr>
                <a:schemeClr val="accent3"/>
              </a:buClr>
              <a:buSzPts val="16100"/>
              <a:buNone/>
              <a:defRPr sz="16100">
                <a:solidFill>
                  <a:schemeClr val="accent3"/>
                </a:solidFill>
              </a:defRPr>
            </a:lvl9pPr>
          </a:lstStyle>
          <a:p>
            <a:r>
              <a:t>xx%</a:t>
            </a:r>
          </a:p>
        </p:txBody>
      </p:sp>
      <p:sp>
        <p:nvSpPr>
          <p:cNvPr id="58" name="Google Shape;58;p11"/>
          <p:cNvSpPr txBox="1">
            <a:spLocks noGrp="1"/>
          </p:cNvSpPr>
          <p:nvPr>
            <p:ph type="body" idx="1"/>
          </p:nvPr>
        </p:nvSpPr>
        <p:spPr>
          <a:xfrm>
            <a:off x="342870" y="4526760"/>
            <a:ext cx="9372600" cy="1619400"/>
          </a:xfrm>
          <a:prstGeom prst="rect">
            <a:avLst/>
          </a:prstGeom>
        </p:spPr>
        <p:txBody>
          <a:bodyPr spcFirstLastPara="1" wrap="square" lIns="113100" tIns="113100" rIns="113100" bIns="113100" anchor="t" anchorCtr="0">
            <a:noAutofit/>
          </a:bodyPr>
          <a:lstStyle>
            <a:lvl1pPr marL="457200" lvl="0" indent="-368300" algn="ctr">
              <a:spcBef>
                <a:spcPts val="0"/>
              </a:spcBef>
              <a:spcAft>
                <a:spcPts val="0"/>
              </a:spcAft>
              <a:buSzPts val="2200"/>
              <a:buChar char="●"/>
              <a:defRPr/>
            </a:lvl1pPr>
            <a:lvl2pPr marL="914400" lvl="1" indent="-336550" algn="ctr">
              <a:spcBef>
                <a:spcPts val="2000"/>
              </a:spcBef>
              <a:spcAft>
                <a:spcPts val="0"/>
              </a:spcAft>
              <a:buSzPts val="1700"/>
              <a:buChar char="○"/>
              <a:defRPr/>
            </a:lvl2pPr>
            <a:lvl3pPr marL="1371600" lvl="2" indent="-336550" algn="ctr">
              <a:spcBef>
                <a:spcPts val="2000"/>
              </a:spcBef>
              <a:spcAft>
                <a:spcPts val="0"/>
              </a:spcAft>
              <a:buSzPts val="1700"/>
              <a:buChar char="■"/>
              <a:defRPr/>
            </a:lvl3pPr>
            <a:lvl4pPr marL="1828800" lvl="3" indent="-336550" algn="ctr">
              <a:spcBef>
                <a:spcPts val="2000"/>
              </a:spcBef>
              <a:spcAft>
                <a:spcPts val="0"/>
              </a:spcAft>
              <a:buSzPts val="1700"/>
              <a:buChar char="●"/>
              <a:defRPr/>
            </a:lvl4pPr>
            <a:lvl5pPr marL="2286000" lvl="4" indent="-336550" algn="ctr">
              <a:spcBef>
                <a:spcPts val="2000"/>
              </a:spcBef>
              <a:spcAft>
                <a:spcPts val="0"/>
              </a:spcAft>
              <a:buSzPts val="1700"/>
              <a:buChar char="○"/>
              <a:defRPr/>
            </a:lvl5pPr>
            <a:lvl6pPr marL="2743200" lvl="5" indent="-336550" algn="ctr">
              <a:spcBef>
                <a:spcPts val="2000"/>
              </a:spcBef>
              <a:spcAft>
                <a:spcPts val="0"/>
              </a:spcAft>
              <a:buSzPts val="1700"/>
              <a:buChar char="■"/>
              <a:defRPr/>
            </a:lvl6pPr>
            <a:lvl7pPr marL="3200400" lvl="6" indent="-336550" algn="ctr">
              <a:spcBef>
                <a:spcPts val="2000"/>
              </a:spcBef>
              <a:spcAft>
                <a:spcPts val="0"/>
              </a:spcAft>
              <a:buSzPts val="1700"/>
              <a:buChar char="●"/>
              <a:defRPr/>
            </a:lvl7pPr>
            <a:lvl8pPr marL="3657600" lvl="7" indent="-336550" algn="ctr">
              <a:spcBef>
                <a:spcPts val="2000"/>
              </a:spcBef>
              <a:spcAft>
                <a:spcPts val="0"/>
              </a:spcAft>
              <a:buSzPts val="1700"/>
              <a:buChar char="○"/>
              <a:defRPr/>
            </a:lvl8pPr>
            <a:lvl9pPr marL="4114800" lvl="8" indent="-336550" algn="ctr">
              <a:spcBef>
                <a:spcPts val="2000"/>
              </a:spcBef>
              <a:spcAft>
                <a:spcPts val="2000"/>
              </a:spcAft>
              <a:buSzPts val="1700"/>
              <a:buChar char="■"/>
              <a:defRPr/>
            </a:lvl9pPr>
          </a:lstStyle>
          <a:p>
            <a:endParaRPr/>
          </a:p>
        </p:txBody>
      </p:sp>
      <p:sp>
        <p:nvSpPr>
          <p:cNvPr id="59" name="Google Shape;59;p11"/>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5" y="3886427"/>
            <a:ext cx="10058400" cy="3885900"/>
          </a:xfrm>
          <a:prstGeom prst="rect">
            <a:avLst/>
          </a:pr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42870" y="1231253"/>
            <a:ext cx="9428400" cy="1423500"/>
          </a:xfrm>
          <a:prstGeom prst="rect">
            <a:avLst/>
          </a:prstGeom>
        </p:spPr>
        <p:txBody>
          <a:bodyPr spcFirstLastPara="1" wrap="square" lIns="113100" tIns="113100" rIns="113100" bIns="113100" anchor="ctr" anchorCtr="0">
            <a:noAutofit/>
          </a:bodyPr>
          <a:lstStyle>
            <a:lvl1pPr lvl="0" algn="ctr">
              <a:spcBef>
                <a:spcPts val="0"/>
              </a:spcBef>
              <a:spcAft>
                <a:spcPts val="0"/>
              </a:spcAft>
              <a:buSzPts val="4500"/>
              <a:buNone/>
              <a:defRPr/>
            </a:lvl1pPr>
            <a:lvl2pPr lvl="1" algn="ctr">
              <a:spcBef>
                <a:spcPts val="0"/>
              </a:spcBef>
              <a:spcAft>
                <a:spcPts val="0"/>
              </a:spcAft>
              <a:buSzPts val="4500"/>
              <a:buNone/>
              <a:defRPr/>
            </a:lvl2pPr>
            <a:lvl3pPr lvl="2" algn="ctr">
              <a:spcBef>
                <a:spcPts val="0"/>
              </a:spcBef>
              <a:spcAft>
                <a:spcPts val="0"/>
              </a:spcAft>
              <a:buSzPts val="4500"/>
              <a:buNone/>
              <a:defRPr/>
            </a:lvl3pPr>
            <a:lvl4pPr lvl="3" algn="ctr">
              <a:spcBef>
                <a:spcPts val="0"/>
              </a:spcBef>
              <a:spcAft>
                <a:spcPts val="0"/>
              </a:spcAft>
              <a:buSzPts val="4500"/>
              <a:buNone/>
              <a:defRPr/>
            </a:lvl4pPr>
            <a:lvl5pPr lvl="4" algn="ctr">
              <a:spcBef>
                <a:spcPts val="0"/>
              </a:spcBef>
              <a:spcAft>
                <a:spcPts val="0"/>
              </a:spcAft>
              <a:buSzPts val="4500"/>
              <a:buNone/>
              <a:defRPr/>
            </a:lvl5pPr>
            <a:lvl6pPr lvl="5" algn="ctr">
              <a:spcBef>
                <a:spcPts val="0"/>
              </a:spcBef>
              <a:spcAft>
                <a:spcPts val="0"/>
              </a:spcAft>
              <a:buSzPts val="4500"/>
              <a:buNone/>
              <a:defRPr/>
            </a:lvl6pPr>
            <a:lvl7pPr lvl="6" algn="ctr">
              <a:spcBef>
                <a:spcPts val="0"/>
              </a:spcBef>
              <a:spcAft>
                <a:spcPts val="0"/>
              </a:spcAft>
              <a:buSzPts val="4500"/>
              <a:buNone/>
              <a:defRPr/>
            </a:lvl7pPr>
            <a:lvl8pPr lvl="7" algn="ctr">
              <a:spcBef>
                <a:spcPts val="0"/>
              </a:spcBef>
              <a:spcAft>
                <a:spcPts val="0"/>
              </a:spcAft>
              <a:buSzPts val="4500"/>
              <a:buNone/>
              <a:defRPr/>
            </a:lvl8pPr>
            <a:lvl9pPr lvl="8" algn="ctr">
              <a:spcBef>
                <a:spcPts val="0"/>
              </a:spcBef>
              <a:spcAft>
                <a:spcPts val="0"/>
              </a:spcAft>
              <a:buSzPts val="4500"/>
              <a:buNone/>
              <a:defRPr/>
            </a:lvl9pPr>
          </a:lstStyle>
          <a:p>
            <a:endParaRPr/>
          </a:p>
        </p:txBody>
      </p:sp>
      <p:sp>
        <p:nvSpPr>
          <p:cNvPr id="24" name="Google Shape;24;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82" y="7624613"/>
            <a:ext cx="10058400" cy="147900"/>
          </a:xfrm>
          <a:prstGeom prst="rect">
            <a:avLst/>
          </a:pr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42870" y="672482"/>
            <a:ext cx="9372600" cy="1068900"/>
          </a:xfrm>
          <a:prstGeom prst="rect">
            <a:avLst/>
          </a:prstGeom>
        </p:spPr>
        <p:txBody>
          <a:bodyPr spcFirstLastPara="1" wrap="square" lIns="113100" tIns="113100" rIns="113100" bIns="113100" anchor="t" anchorCtr="0">
            <a:no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28" name="Google Shape;28;p4"/>
          <p:cNvSpPr txBox="1">
            <a:spLocks noGrp="1"/>
          </p:cNvSpPr>
          <p:nvPr>
            <p:ph type="body" idx="1"/>
          </p:nvPr>
        </p:nvSpPr>
        <p:spPr>
          <a:xfrm>
            <a:off x="342870" y="1913558"/>
            <a:ext cx="9372600" cy="4990800"/>
          </a:xfrm>
          <a:prstGeom prst="rect">
            <a:avLst/>
          </a:prstGeom>
        </p:spPr>
        <p:txBody>
          <a:bodyPr spcFirstLastPara="1" wrap="square" lIns="113100" tIns="113100" rIns="113100" bIns="113100" anchor="t"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29" name="Google Shape;29;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42870" y="672482"/>
            <a:ext cx="9372600" cy="1068900"/>
          </a:xfrm>
          <a:prstGeom prst="rect">
            <a:avLst/>
          </a:prstGeom>
        </p:spPr>
        <p:txBody>
          <a:bodyPr spcFirstLastPara="1" wrap="square" lIns="113100" tIns="113100" rIns="113100" bIns="113100" anchor="t" anchorCtr="0">
            <a:no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32" name="Google Shape;32;p5"/>
          <p:cNvSpPr txBox="1">
            <a:spLocks noGrp="1"/>
          </p:cNvSpPr>
          <p:nvPr>
            <p:ph type="body" idx="1"/>
          </p:nvPr>
        </p:nvSpPr>
        <p:spPr>
          <a:xfrm>
            <a:off x="342870" y="1913331"/>
            <a:ext cx="4399800" cy="49908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3" name="Google Shape;33;p5"/>
          <p:cNvSpPr txBox="1">
            <a:spLocks noGrp="1"/>
          </p:cNvSpPr>
          <p:nvPr>
            <p:ph type="body" idx="2"/>
          </p:nvPr>
        </p:nvSpPr>
        <p:spPr>
          <a:xfrm>
            <a:off x="5315640" y="1913331"/>
            <a:ext cx="4399800" cy="49908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4" name="Google Shape;34;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42870" y="672482"/>
            <a:ext cx="9372600" cy="1068900"/>
          </a:xfrm>
          <a:prstGeom prst="rect">
            <a:avLst/>
          </a:prstGeom>
        </p:spPr>
        <p:txBody>
          <a:bodyPr spcFirstLastPara="1" wrap="square" lIns="113100" tIns="113100" rIns="113100" bIns="113100" anchor="t" anchorCtr="0">
            <a:no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37" name="Google Shape;37;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42870" y="839573"/>
            <a:ext cx="3088800" cy="1141800"/>
          </a:xfrm>
          <a:prstGeom prst="rect">
            <a:avLst/>
          </a:prstGeom>
        </p:spPr>
        <p:txBody>
          <a:bodyPr spcFirstLastPara="1" wrap="square" lIns="113100" tIns="113100" rIns="113100" bIns="113100"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0" name="Google Shape;40;p7"/>
          <p:cNvSpPr txBox="1">
            <a:spLocks noGrp="1"/>
          </p:cNvSpPr>
          <p:nvPr>
            <p:ph type="body" idx="1"/>
          </p:nvPr>
        </p:nvSpPr>
        <p:spPr>
          <a:xfrm>
            <a:off x="342870" y="2099840"/>
            <a:ext cx="3088800" cy="4804500"/>
          </a:xfrm>
          <a:prstGeom prst="rect">
            <a:avLst/>
          </a:prstGeom>
        </p:spPr>
        <p:txBody>
          <a:bodyPr spcFirstLastPara="1" wrap="square" lIns="113100" tIns="113100" rIns="113100" bIns="113100" anchor="t" anchorCtr="0">
            <a:noAutofit/>
          </a:bodyPr>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41" name="Google Shape;41;p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539275" y="795373"/>
            <a:ext cx="6174900" cy="6181800"/>
          </a:xfrm>
          <a:prstGeom prst="rect">
            <a:avLst/>
          </a:prstGeom>
        </p:spPr>
        <p:txBody>
          <a:bodyPr spcFirstLastPara="1" wrap="square" lIns="113100" tIns="113100" rIns="113100" bIns="113100" anchor="ctr" anchorCtr="0">
            <a:noAutofit/>
          </a:bodyPr>
          <a:lstStyle>
            <a:lvl1pPr lvl="0">
              <a:spcBef>
                <a:spcPts val="0"/>
              </a:spcBef>
              <a:spcAft>
                <a:spcPts val="0"/>
              </a:spcAft>
              <a:buClr>
                <a:schemeClr val="dk2"/>
              </a:buClr>
              <a:buSzPts val="6700"/>
              <a:buNone/>
              <a:defRPr sz="6700" b="0">
                <a:solidFill>
                  <a:schemeClr val="dk2"/>
                </a:solidFill>
              </a:defRPr>
            </a:lvl1pPr>
            <a:lvl2pPr lvl="1">
              <a:spcBef>
                <a:spcPts val="0"/>
              </a:spcBef>
              <a:spcAft>
                <a:spcPts val="0"/>
              </a:spcAft>
              <a:buClr>
                <a:schemeClr val="dk2"/>
              </a:buClr>
              <a:buSzPts val="6700"/>
              <a:buNone/>
              <a:defRPr sz="6700" b="0">
                <a:solidFill>
                  <a:schemeClr val="dk2"/>
                </a:solidFill>
              </a:defRPr>
            </a:lvl2pPr>
            <a:lvl3pPr lvl="2">
              <a:spcBef>
                <a:spcPts val="0"/>
              </a:spcBef>
              <a:spcAft>
                <a:spcPts val="0"/>
              </a:spcAft>
              <a:buClr>
                <a:schemeClr val="dk2"/>
              </a:buClr>
              <a:buSzPts val="6700"/>
              <a:buNone/>
              <a:defRPr sz="6700" b="0">
                <a:solidFill>
                  <a:schemeClr val="dk2"/>
                </a:solidFill>
              </a:defRPr>
            </a:lvl3pPr>
            <a:lvl4pPr lvl="3">
              <a:spcBef>
                <a:spcPts val="0"/>
              </a:spcBef>
              <a:spcAft>
                <a:spcPts val="0"/>
              </a:spcAft>
              <a:buClr>
                <a:schemeClr val="dk2"/>
              </a:buClr>
              <a:buSzPts val="6700"/>
              <a:buNone/>
              <a:defRPr sz="6700" b="0">
                <a:solidFill>
                  <a:schemeClr val="dk2"/>
                </a:solidFill>
              </a:defRPr>
            </a:lvl4pPr>
            <a:lvl5pPr lvl="4">
              <a:spcBef>
                <a:spcPts val="0"/>
              </a:spcBef>
              <a:spcAft>
                <a:spcPts val="0"/>
              </a:spcAft>
              <a:buClr>
                <a:schemeClr val="dk2"/>
              </a:buClr>
              <a:buSzPts val="6700"/>
              <a:buNone/>
              <a:defRPr sz="6700" b="0">
                <a:solidFill>
                  <a:schemeClr val="dk2"/>
                </a:solidFill>
              </a:defRPr>
            </a:lvl5pPr>
            <a:lvl6pPr lvl="5">
              <a:spcBef>
                <a:spcPts val="0"/>
              </a:spcBef>
              <a:spcAft>
                <a:spcPts val="0"/>
              </a:spcAft>
              <a:buClr>
                <a:schemeClr val="dk2"/>
              </a:buClr>
              <a:buSzPts val="6700"/>
              <a:buNone/>
              <a:defRPr sz="6700" b="0">
                <a:solidFill>
                  <a:schemeClr val="dk2"/>
                </a:solidFill>
              </a:defRPr>
            </a:lvl6pPr>
            <a:lvl7pPr lvl="6">
              <a:spcBef>
                <a:spcPts val="0"/>
              </a:spcBef>
              <a:spcAft>
                <a:spcPts val="0"/>
              </a:spcAft>
              <a:buClr>
                <a:schemeClr val="dk2"/>
              </a:buClr>
              <a:buSzPts val="6700"/>
              <a:buNone/>
              <a:defRPr sz="6700" b="0">
                <a:solidFill>
                  <a:schemeClr val="dk2"/>
                </a:solidFill>
              </a:defRPr>
            </a:lvl7pPr>
            <a:lvl8pPr lvl="7">
              <a:spcBef>
                <a:spcPts val="0"/>
              </a:spcBef>
              <a:spcAft>
                <a:spcPts val="0"/>
              </a:spcAft>
              <a:buClr>
                <a:schemeClr val="dk2"/>
              </a:buClr>
              <a:buSzPts val="6700"/>
              <a:buNone/>
              <a:defRPr sz="6700" b="0">
                <a:solidFill>
                  <a:schemeClr val="dk2"/>
                </a:solidFill>
              </a:defRPr>
            </a:lvl8pPr>
            <a:lvl9pPr lvl="8">
              <a:spcBef>
                <a:spcPts val="0"/>
              </a:spcBef>
              <a:spcAft>
                <a:spcPts val="0"/>
              </a:spcAft>
              <a:buClr>
                <a:schemeClr val="dk2"/>
              </a:buClr>
              <a:buSzPts val="6700"/>
              <a:buNone/>
              <a:defRPr sz="6700" b="0">
                <a:solidFill>
                  <a:schemeClr val="dk2"/>
                </a:solidFill>
              </a:defRPr>
            </a:lvl9pPr>
          </a:lstStyle>
          <a:p>
            <a:endParaRPr/>
          </a:p>
        </p:txBody>
      </p:sp>
      <p:sp>
        <p:nvSpPr>
          <p:cNvPr id="44" name="Google Shape;44;p8"/>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5029200" y="0"/>
            <a:ext cx="5029200" cy="7772400"/>
          </a:xfrm>
          <a:prstGeom prst="rect">
            <a:avLst/>
          </a:pr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532643" y="6793200"/>
            <a:ext cx="5151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92050" y="1571064"/>
            <a:ext cx="4449600" cy="25323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9" name="Google Shape;49;p9"/>
          <p:cNvSpPr txBox="1">
            <a:spLocks noGrp="1"/>
          </p:cNvSpPr>
          <p:nvPr>
            <p:ph type="subTitle" idx="1"/>
          </p:nvPr>
        </p:nvSpPr>
        <p:spPr>
          <a:xfrm>
            <a:off x="292050" y="4120611"/>
            <a:ext cx="4449600" cy="18663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50" name="Google Shape;50;p9"/>
          <p:cNvSpPr txBox="1">
            <a:spLocks noGrp="1"/>
          </p:cNvSpPr>
          <p:nvPr>
            <p:ph type="body" idx="2"/>
          </p:nvPr>
        </p:nvSpPr>
        <p:spPr>
          <a:xfrm>
            <a:off x="5433450" y="1094347"/>
            <a:ext cx="4220700" cy="5583600"/>
          </a:xfrm>
          <a:prstGeom prst="rect">
            <a:avLst/>
          </a:prstGeom>
        </p:spPr>
        <p:txBody>
          <a:bodyPr spcFirstLastPara="1" wrap="square" lIns="113100" tIns="113100" rIns="113100" bIns="113100" anchor="ctr" anchorCtr="0">
            <a:noAutofit/>
          </a:bodyPr>
          <a:lstStyle>
            <a:lvl1pPr marL="457200" lvl="0" indent="-368300">
              <a:spcBef>
                <a:spcPts val="0"/>
              </a:spcBef>
              <a:spcAft>
                <a:spcPts val="0"/>
              </a:spcAft>
              <a:buClr>
                <a:schemeClr val="lt1"/>
              </a:buClr>
              <a:buSzPts val="2200"/>
              <a:buChar char="●"/>
              <a:defRPr>
                <a:solidFill>
                  <a:schemeClr val="lt1"/>
                </a:solidFill>
              </a:defRPr>
            </a:lvl1pPr>
            <a:lvl2pPr marL="914400" lvl="1" indent="-336550">
              <a:spcBef>
                <a:spcPts val="2000"/>
              </a:spcBef>
              <a:spcAft>
                <a:spcPts val="0"/>
              </a:spcAft>
              <a:buClr>
                <a:schemeClr val="lt1"/>
              </a:buClr>
              <a:buSzPts val="1700"/>
              <a:buChar char="○"/>
              <a:defRPr>
                <a:solidFill>
                  <a:schemeClr val="lt1"/>
                </a:solidFill>
              </a:defRPr>
            </a:lvl2pPr>
            <a:lvl3pPr marL="1371600" lvl="2" indent="-336550">
              <a:spcBef>
                <a:spcPts val="2000"/>
              </a:spcBef>
              <a:spcAft>
                <a:spcPts val="0"/>
              </a:spcAft>
              <a:buClr>
                <a:schemeClr val="lt1"/>
              </a:buClr>
              <a:buSzPts val="1700"/>
              <a:buChar char="■"/>
              <a:defRPr>
                <a:solidFill>
                  <a:schemeClr val="lt1"/>
                </a:solidFill>
              </a:defRPr>
            </a:lvl3pPr>
            <a:lvl4pPr marL="1828800" lvl="3" indent="-336550">
              <a:spcBef>
                <a:spcPts val="2000"/>
              </a:spcBef>
              <a:spcAft>
                <a:spcPts val="0"/>
              </a:spcAft>
              <a:buClr>
                <a:schemeClr val="lt1"/>
              </a:buClr>
              <a:buSzPts val="1700"/>
              <a:buChar char="●"/>
              <a:defRPr>
                <a:solidFill>
                  <a:schemeClr val="lt1"/>
                </a:solidFill>
              </a:defRPr>
            </a:lvl4pPr>
            <a:lvl5pPr marL="2286000" lvl="4" indent="-336550">
              <a:spcBef>
                <a:spcPts val="2000"/>
              </a:spcBef>
              <a:spcAft>
                <a:spcPts val="0"/>
              </a:spcAft>
              <a:buClr>
                <a:schemeClr val="lt1"/>
              </a:buClr>
              <a:buSzPts val="1700"/>
              <a:buChar char="○"/>
              <a:defRPr>
                <a:solidFill>
                  <a:schemeClr val="lt1"/>
                </a:solidFill>
              </a:defRPr>
            </a:lvl5pPr>
            <a:lvl6pPr marL="2743200" lvl="5" indent="-336550">
              <a:spcBef>
                <a:spcPts val="2000"/>
              </a:spcBef>
              <a:spcAft>
                <a:spcPts val="0"/>
              </a:spcAft>
              <a:buClr>
                <a:schemeClr val="lt1"/>
              </a:buClr>
              <a:buSzPts val="1700"/>
              <a:buChar char="■"/>
              <a:defRPr>
                <a:solidFill>
                  <a:schemeClr val="lt1"/>
                </a:solidFill>
              </a:defRPr>
            </a:lvl6pPr>
            <a:lvl7pPr marL="3200400" lvl="6" indent="-336550">
              <a:spcBef>
                <a:spcPts val="2000"/>
              </a:spcBef>
              <a:spcAft>
                <a:spcPts val="0"/>
              </a:spcAft>
              <a:buClr>
                <a:schemeClr val="lt1"/>
              </a:buClr>
              <a:buSzPts val="1700"/>
              <a:buChar char="●"/>
              <a:defRPr>
                <a:solidFill>
                  <a:schemeClr val="lt1"/>
                </a:solidFill>
              </a:defRPr>
            </a:lvl7pPr>
            <a:lvl8pPr marL="3657600" lvl="7" indent="-336550">
              <a:spcBef>
                <a:spcPts val="2000"/>
              </a:spcBef>
              <a:spcAft>
                <a:spcPts val="0"/>
              </a:spcAft>
              <a:buClr>
                <a:schemeClr val="lt1"/>
              </a:buClr>
              <a:buSzPts val="1700"/>
              <a:buChar char="○"/>
              <a:defRPr>
                <a:solidFill>
                  <a:schemeClr val="lt1"/>
                </a:solidFill>
              </a:defRPr>
            </a:lvl8pPr>
            <a:lvl9pPr marL="4114800" lvl="8" indent="-336550">
              <a:spcBef>
                <a:spcPts val="2000"/>
              </a:spcBef>
              <a:spcAft>
                <a:spcPts val="2000"/>
              </a:spcAft>
              <a:buClr>
                <a:schemeClr val="lt1"/>
              </a:buClr>
              <a:buSzPts val="1700"/>
              <a:buChar char="■"/>
              <a:defRPr>
                <a:solidFill>
                  <a:schemeClr val="lt1"/>
                </a:solidFill>
              </a:defRPr>
            </a:lvl9pPr>
          </a:lstStyle>
          <a:p>
            <a:endParaRPr/>
          </a:p>
        </p:txBody>
      </p:sp>
      <p:sp>
        <p:nvSpPr>
          <p:cNvPr id="51" name="Google Shape;51;p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42870" y="6393096"/>
            <a:ext cx="6598800" cy="904800"/>
          </a:xfrm>
          <a:prstGeom prst="rect">
            <a:avLst/>
          </a:prstGeom>
        </p:spPr>
        <p:txBody>
          <a:bodyPr spcFirstLastPara="1" wrap="square" lIns="113100" tIns="113100" rIns="113100" bIns="113100" anchor="ctr" anchorCtr="0">
            <a:noAutofit/>
          </a:bodyPr>
          <a:lstStyle>
            <a:lvl1pPr marL="457200" lvl="0" indent="-228600">
              <a:lnSpc>
                <a:spcPct val="100000"/>
              </a:lnSpc>
              <a:spcBef>
                <a:spcPts val="0"/>
              </a:spcBef>
              <a:spcAft>
                <a:spcPts val="0"/>
              </a:spcAft>
              <a:buSzPts val="3000"/>
              <a:buFont typeface="PT Sans Narrow"/>
              <a:buNone/>
              <a:defRPr sz="30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10689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42870" y="1913558"/>
            <a:ext cx="9372600" cy="4990800"/>
          </a:xfrm>
          <a:prstGeom prst="rect">
            <a:avLst/>
          </a:prstGeom>
          <a:noFill/>
          <a:ln>
            <a:noFill/>
          </a:ln>
        </p:spPr>
        <p:txBody>
          <a:bodyPr spcFirstLastPara="1" wrap="square" lIns="113100" tIns="113100" rIns="113100" bIns="113100" anchor="t" anchorCtr="0">
            <a:noAutofit/>
          </a:bodyPr>
          <a:lstStyle>
            <a:lvl1pPr marL="457200" lvl="0" indent="-368300">
              <a:lnSpc>
                <a:spcPct val="115000"/>
              </a:lnSpc>
              <a:spcBef>
                <a:spcPts val="0"/>
              </a:spcBef>
              <a:spcAft>
                <a:spcPts val="0"/>
              </a:spcAft>
              <a:buClr>
                <a:schemeClr val="dk2"/>
              </a:buClr>
              <a:buSzPts val="2200"/>
              <a:buFont typeface="Open Sans"/>
              <a:buChar char="●"/>
              <a:defRPr sz="2200">
                <a:solidFill>
                  <a:schemeClr val="dk2"/>
                </a:solidFill>
                <a:latin typeface="Open Sans"/>
                <a:ea typeface="Open Sans"/>
                <a:cs typeface="Open Sans"/>
                <a:sym typeface="Open Sans"/>
              </a:defRPr>
            </a:lvl1pPr>
            <a:lvl2pPr marL="914400" lvl="1"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2pPr>
            <a:lvl3pPr marL="1371600" lvl="2"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3pPr>
            <a:lvl4pPr marL="1828800" lvl="3"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4pPr>
            <a:lvl5pPr marL="2286000" lvl="4"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5pPr>
            <a:lvl6pPr marL="2743200" lvl="5"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6pPr>
            <a:lvl7pPr marL="3200400" lvl="6"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7pPr>
            <a:lvl8pPr marL="3657600" lvl="7"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8pPr>
            <a:lvl9pPr marL="4114800" lvl="8" indent="-336550">
              <a:lnSpc>
                <a:spcPct val="115000"/>
              </a:lnSpc>
              <a:spcBef>
                <a:spcPts val="2000"/>
              </a:spcBef>
              <a:spcAft>
                <a:spcPts val="2000"/>
              </a:spcAft>
              <a:buClr>
                <a:schemeClr val="dk2"/>
              </a:buClr>
              <a:buSzPts val="1700"/>
              <a:buFont typeface="Open Sans"/>
              <a:buChar char="■"/>
              <a:defRPr sz="1700">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latin typeface="Open Sans"/>
                <a:ea typeface="Open Sans"/>
                <a:cs typeface="Open Sans"/>
                <a:sym typeface="Open Sans"/>
              </a:defRPr>
            </a:lvl1pPr>
            <a:lvl2pPr lvl="1" algn="r">
              <a:buNone/>
              <a:defRPr sz="1200">
                <a:solidFill>
                  <a:schemeClr val="dk2"/>
                </a:solidFill>
                <a:latin typeface="Open Sans"/>
                <a:ea typeface="Open Sans"/>
                <a:cs typeface="Open Sans"/>
                <a:sym typeface="Open Sans"/>
              </a:defRPr>
            </a:lvl2pPr>
            <a:lvl3pPr lvl="2" algn="r">
              <a:buNone/>
              <a:defRPr sz="1200">
                <a:solidFill>
                  <a:schemeClr val="dk2"/>
                </a:solidFill>
                <a:latin typeface="Open Sans"/>
                <a:ea typeface="Open Sans"/>
                <a:cs typeface="Open Sans"/>
                <a:sym typeface="Open Sans"/>
              </a:defRPr>
            </a:lvl3pPr>
            <a:lvl4pPr lvl="3" algn="r">
              <a:buNone/>
              <a:defRPr sz="1200">
                <a:solidFill>
                  <a:schemeClr val="dk2"/>
                </a:solidFill>
                <a:latin typeface="Open Sans"/>
                <a:ea typeface="Open Sans"/>
                <a:cs typeface="Open Sans"/>
                <a:sym typeface="Open Sans"/>
              </a:defRPr>
            </a:lvl4pPr>
            <a:lvl5pPr lvl="4" algn="r">
              <a:buNone/>
              <a:defRPr sz="1200">
                <a:solidFill>
                  <a:schemeClr val="dk2"/>
                </a:solidFill>
                <a:latin typeface="Open Sans"/>
                <a:ea typeface="Open Sans"/>
                <a:cs typeface="Open Sans"/>
                <a:sym typeface="Open Sans"/>
              </a:defRPr>
            </a:lvl5pPr>
            <a:lvl6pPr lvl="5" algn="r">
              <a:buNone/>
              <a:defRPr sz="1200">
                <a:solidFill>
                  <a:schemeClr val="dk2"/>
                </a:solidFill>
                <a:latin typeface="Open Sans"/>
                <a:ea typeface="Open Sans"/>
                <a:cs typeface="Open Sans"/>
                <a:sym typeface="Open Sans"/>
              </a:defRPr>
            </a:lvl6pPr>
            <a:lvl7pPr lvl="6" algn="r">
              <a:buNone/>
              <a:defRPr sz="1200">
                <a:solidFill>
                  <a:schemeClr val="dk2"/>
                </a:solidFill>
                <a:latin typeface="Open Sans"/>
                <a:ea typeface="Open Sans"/>
                <a:cs typeface="Open Sans"/>
                <a:sym typeface="Open Sans"/>
              </a:defRPr>
            </a:lvl7pPr>
            <a:lvl8pPr lvl="7" algn="r">
              <a:buNone/>
              <a:defRPr sz="1200">
                <a:solidFill>
                  <a:schemeClr val="dk2"/>
                </a:solidFill>
                <a:latin typeface="Open Sans"/>
                <a:ea typeface="Open Sans"/>
                <a:cs typeface="Open Sans"/>
                <a:sym typeface="Open Sans"/>
              </a:defRPr>
            </a:lvl8pPr>
            <a:lvl9pPr lvl="8" algn="r">
              <a:buNone/>
              <a:defRPr sz="12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slow" p14:dur="120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42870" y="672482"/>
            <a:ext cx="9372600" cy="10689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4500" b="1">
                <a:solidFill>
                  <a:schemeClr val="dk1"/>
                </a:solidFill>
                <a:latin typeface="Cambria"/>
                <a:ea typeface="Cambria"/>
                <a:cs typeface="Cambria"/>
                <a:sym typeface="Cambria"/>
              </a:rPr>
              <a:t>SOCIALS 11 EXPLORATIONS</a:t>
            </a:r>
            <a:endParaRPr sz="4500" b="1">
              <a:solidFill>
                <a:schemeClr val="dk1"/>
              </a:solidFill>
              <a:latin typeface="Cambria"/>
              <a:ea typeface="Cambria"/>
              <a:cs typeface="Cambria"/>
              <a:sym typeface="Cambria"/>
            </a:endParaRPr>
          </a:p>
        </p:txBody>
      </p:sp>
      <p:sp>
        <p:nvSpPr>
          <p:cNvPr id="133" name="Google Shape;133;p20"/>
          <p:cNvSpPr txBox="1">
            <a:spLocks noGrp="1"/>
          </p:cNvSpPr>
          <p:nvPr>
            <p:ph type="body" idx="1"/>
          </p:nvPr>
        </p:nvSpPr>
        <p:spPr>
          <a:xfrm>
            <a:off x="426725" y="1616125"/>
            <a:ext cx="9204900" cy="3048900"/>
          </a:xfrm>
          <a:prstGeom prst="rect">
            <a:avLst/>
          </a:prstGeom>
        </p:spPr>
        <p:txBody>
          <a:bodyPr spcFirstLastPara="1" wrap="square" lIns="113100" tIns="113100" rIns="113100" bIns="113100" anchor="t" anchorCtr="0">
            <a:noAutofit/>
          </a:bodyPr>
          <a:lstStyle/>
          <a:p>
            <a:pPr marL="0" lvl="0" indent="0" algn="l" rtl="0">
              <a:lnSpc>
                <a:spcPct val="100000"/>
              </a:lnSpc>
              <a:spcBef>
                <a:spcPts val="0"/>
              </a:spcBef>
              <a:spcAft>
                <a:spcPts val="0"/>
              </a:spcAft>
              <a:buNone/>
            </a:pPr>
            <a:endParaRPr sz="1600" b="1" dirty="0">
              <a:solidFill>
                <a:srgbClr val="000000"/>
              </a:solidFill>
              <a:latin typeface="Cambria"/>
              <a:ea typeface="Cambria"/>
              <a:cs typeface="Cambria"/>
              <a:sym typeface="Cambria"/>
            </a:endParaRPr>
          </a:p>
          <a:p>
            <a:pPr marL="0" lvl="0" indent="0" algn="l" rtl="0">
              <a:lnSpc>
                <a:spcPct val="100000"/>
              </a:lnSpc>
              <a:spcBef>
                <a:spcPts val="0"/>
              </a:spcBef>
              <a:spcAft>
                <a:spcPts val="0"/>
              </a:spcAft>
              <a:buNone/>
            </a:pPr>
            <a:r>
              <a:rPr lang="en" sz="2000" b="1" dirty="0">
                <a:solidFill>
                  <a:srgbClr val="FFFFFF"/>
                </a:solidFill>
                <a:latin typeface="Quattrocento Sans"/>
                <a:ea typeface="Quattrocento Sans"/>
                <a:cs typeface="Quattrocento Sans"/>
                <a:sym typeface="Quattrocento Sans"/>
              </a:rPr>
              <a:t>In this course, you may explore and inquire into a range of Social Studies topics including: </a:t>
            </a:r>
            <a:endParaRPr sz="2000" b="1" dirty="0">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endParaRPr sz="2000" b="1" i="1" dirty="0">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2000" b="1" i="1" dirty="0">
                <a:solidFill>
                  <a:srgbClr val="FFFFFF"/>
                </a:solidFill>
                <a:latin typeface="Quattrocento Sans"/>
                <a:ea typeface="Quattrocento Sans"/>
                <a:cs typeface="Quattrocento Sans"/>
                <a:sym typeface="Quattrocento Sans"/>
              </a:rPr>
              <a:t>Asian Studies 			         </a:t>
            </a:r>
            <a:r>
              <a:rPr lang="en" sz="2000" b="1" i="1" dirty="0">
                <a:latin typeface="Quattrocento Sans"/>
                <a:ea typeface="Quattrocento Sans"/>
                <a:cs typeface="Quattrocento Sans"/>
                <a:sym typeface="Quattrocento Sans"/>
              </a:rPr>
              <a:t>Psychology </a:t>
            </a:r>
            <a:endParaRPr sz="2000" b="1" i="1" dirty="0">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2000" b="1" i="1" dirty="0">
                <a:latin typeface="Quattrocento Sans"/>
                <a:ea typeface="Quattrocento Sans"/>
                <a:cs typeface="Quattrocento Sans"/>
                <a:sym typeface="Quattrocento Sans"/>
              </a:rPr>
              <a:t>Politics &amp; Government                            Genocide Studies </a:t>
            </a:r>
            <a:endParaRPr sz="2000" b="1" i="1" dirty="0">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2000" b="1" i="1" dirty="0">
                <a:latin typeface="Quattrocento Sans"/>
                <a:ea typeface="Quattrocento Sans"/>
                <a:cs typeface="Quattrocento Sans"/>
                <a:sym typeface="Quattrocento Sans"/>
              </a:rPr>
              <a:t>Social Justice  	                                      Indigenous Studies </a:t>
            </a:r>
            <a:endParaRPr sz="2000" b="1" i="1" dirty="0">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2000" b="1" i="1" dirty="0">
                <a:latin typeface="Quattrocento Sans"/>
                <a:ea typeface="Quattrocento Sans"/>
                <a:cs typeface="Quattrocento Sans"/>
                <a:sym typeface="Quattrocento Sans"/>
              </a:rPr>
              <a:t>Law, and/or Philosophy		        History </a:t>
            </a:r>
            <a:endParaRPr sz="2000" b="1" i="1" dirty="0">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2000" b="1" i="1" dirty="0">
                <a:solidFill>
                  <a:srgbClr val="FFFFFF"/>
                </a:solidFill>
                <a:latin typeface="Quattrocento Sans"/>
                <a:ea typeface="Quattrocento Sans"/>
                <a:cs typeface="Quattrocento Sans"/>
                <a:sym typeface="Quattrocento Sans"/>
              </a:rPr>
              <a:t>Geography </a:t>
            </a:r>
            <a:endParaRPr sz="2000" b="1" i="1" dirty="0">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endParaRPr sz="2000" b="1" dirty="0">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2000" b="1" dirty="0">
                <a:solidFill>
                  <a:srgbClr val="FFFFFF"/>
                </a:solidFill>
                <a:latin typeface="Quattrocento Sans"/>
                <a:ea typeface="Quattrocento Sans"/>
                <a:cs typeface="Quattrocento Sans"/>
                <a:sym typeface="Quattrocento Sans"/>
              </a:rPr>
              <a:t>This might lay the foundation for a more focused pursuit of senior Social Studies subjects.</a:t>
            </a:r>
            <a:endParaRPr sz="2000" b="1" dirty="0">
              <a:solidFill>
                <a:srgbClr val="FFFFFF"/>
              </a:solidFill>
              <a:latin typeface="Quattrocento Sans"/>
              <a:ea typeface="Quattrocento Sans"/>
              <a:cs typeface="Quattrocento Sans"/>
              <a:sym typeface="Quattrocento Sans"/>
            </a:endParaRPr>
          </a:p>
        </p:txBody>
      </p:sp>
      <p:pic>
        <p:nvPicPr>
          <p:cNvPr id="134" name="Google Shape;134;p20"/>
          <p:cNvPicPr preferRelativeResize="0"/>
          <p:nvPr/>
        </p:nvPicPr>
        <p:blipFill rotWithShape="1">
          <a:blip r:embed="rId3">
            <a:alphaModFix/>
          </a:blip>
          <a:srcRect/>
          <a:stretch/>
        </p:blipFill>
        <p:spPr>
          <a:xfrm>
            <a:off x="1810075" y="5357100"/>
            <a:ext cx="8170925" cy="2121150"/>
          </a:xfrm>
          <a:prstGeom prst="rect">
            <a:avLst/>
          </a:prstGeom>
          <a:noFill/>
          <a:ln w="28575" cap="flat" cmpd="sng">
            <a:solidFill>
              <a:srgbClr val="FF0000"/>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200" advTm="29916">
        <p14:flip dir="l"/>
      </p:transition>
    </mc:Choice>
    <mc:Fallback xmlns="">
      <p:transition spd="slow" advTm="29916">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42870" y="672482"/>
            <a:ext cx="9372600" cy="10689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4900" b="1" dirty="0">
                <a:solidFill>
                  <a:schemeClr val="dk1"/>
                </a:solidFill>
                <a:latin typeface="Cambria"/>
                <a:ea typeface="Cambria"/>
                <a:cs typeface="Cambria"/>
                <a:sym typeface="Cambria"/>
              </a:rPr>
              <a:t>PSYCHOLOGY 11</a:t>
            </a:r>
            <a:br>
              <a:rPr lang="en" sz="4900" b="1" dirty="0">
                <a:solidFill>
                  <a:schemeClr val="dk1"/>
                </a:solidFill>
                <a:latin typeface="Cambria"/>
                <a:ea typeface="Cambria"/>
                <a:cs typeface="Cambria"/>
                <a:sym typeface="Cambria"/>
              </a:rPr>
            </a:br>
            <a:endParaRPr sz="4900" b="1" dirty="0">
              <a:solidFill>
                <a:schemeClr val="dk1"/>
              </a:solidFill>
              <a:latin typeface="Cambria"/>
              <a:ea typeface="Cambria"/>
              <a:cs typeface="Cambria"/>
              <a:sym typeface="Cambria"/>
            </a:endParaRPr>
          </a:p>
        </p:txBody>
      </p:sp>
      <p:sp>
        <p:nvSpPr>
          <p:cNvPr id="140" name="Google Shape;140;p21"/>
          <p:cNvSpPr txBox="1">
            <a:spLocks noGrp="1"/>
          </p:cNvSpPr>
          <p:nvPr>
            <p:ph type="body" idx="1"/>
          </p:nvPr>
        </p:nvSpPr>
        <p:spPr>
          <a:xfrm>
            <a:off x="342875" y="1676800"/>
            <a:ext cx="9204900" cy="2561400"/>
          </a:xfrm>
          <a:prstGeom prst="rect">
            <a:avLst/>
          </a:prstGeom>
        </p:spPr>
        <p:txBody>
          <a:bodyPr spcFirstLastPara="1" wrap="square" lIns="113100" tIns="113100" rIns="113100" bIns="113100" anchor="t" anchorCtr="0">
            <a:noAutofit/>
          </a:bodyPr>
          <a:lstStyle/>
          <a:p>
            <a:pPr marL="0" lvl="0" indent="0" algn="just" rtl="0">
              <a:lnSpc>
                <a:spcPct val="100000"/>
              </a:lnSpc>
              <a:spcBef>
                <a:spcPts val="0"/>
              </a:spcBef>
              <a:spcAft>
                <a:spcPts val="0"/>
              </a:spcAft>
              <a:buNone/>
            </a:pPr>
            <a:endParaRPr sz="1700" b="1" dirty="0">
              <a:solidFill>
                <a:srgbClr val="000000"/>
              </a:solidFill>
              <a:latin typeface="Cambria"/>
              <a:ea typeface="Cambria"/>
              <a:cs typeface="Cambria"/>
              <a:sym typeface="Cambria"/>
            </a:endParaRPr>
          </a:p>
          <a:p>
            <a:pPr marL="0" lvl="0" indent="0" algn="l" rtl="0">
              <a:lnSpc>
                <a:spcPct val="100000"/>
              </a:lnSpc>
              <a:spcBef>
                <a:spcPts val="0"/>
              </a:spcBef>
              <a:spcAft>
                <a:spcPts val="0"/>
              </a:spcAft>
              <a:buNone/>
            </a:pPr>
            <a:r>
              <a:rPr lang="en" sz="1800" b="1" dirty="0">
                <a:solidFill>
                  <a:srgbClr val="FFFFFF"/>
                </a:solidFill>
                <a:latin typeface="Quattrocento Sans"/>
                <a:ea typeface="Quattrocento Sans"/>
                <a:cs typeface="Quattrocento Sans"/>
                <a:sym typeface="Quattrocento Sans"/>
              </a:rPr>
              <a:t>This is an activities-based, introductory survey course that introduces the study of human behavior &amp; basic concepts in modern psychology. You’ll explore key questions in Psychology &amp; how psychologists answer these questions.  </a:t>
            </a:r>
          </a:p>
          <a:p>
            <a:pPr marL="0" lvl="0" indent="0" algn="l" rtl="0">
              <a:lnSpc>
                <a:spcPct val="100000"/>
              </a:lnSpc>
              <a:spcBef>
                <a:spcPts val="0"/>
              </a:spcBef>
              <a:spcAft>
                <a:spcPts val="0"/>
              </a:spcAft>
              <a:buNone/>
            </a:pPr>
            <a:r>
              <a:rPr lang="en" sz="1800" b="1" dirty="0">
                <a:solidFill>
                  <a:schemeClr val="accent1"/>
                </a:solidFill>
                <a:latin typeface="Quattrocento Sans"/>
                <a:ea typeface="Quattrocento Sans"/>
                <a:cs typeface="Quattrocento Sans"/>
                <a:sym typeface="Quattrocento Sans"/>
              </a:rPr>
              <a:t>This course covers different topics to Psych 12. </a:t>
            </a:r>
            <a:r>
              <a:rPr lang="en-US" sz="1800" b="1" dirty="0">
                <a:solidFill>
                  <a:schemeClr val="accent1"/>
                </a:solidFill>
                <a:latin typeface="Quattrocento Sans"/>
                <a:ea typeface="Quattrocento Sans"/>
                <a:cs typeface="Quattrocento Sans"/>
                <a:sym typeface="Quattrocento Sans"/>
              </a:rPr>
              <a:t>Students in grades 10-12 can take this course. (So current grade 9s can apply for it as part of their grade </a:t>
            </a:r>
            <a:r>
              <a:rPr lang="en-US" sz="1800" b="1">
                <a:solidFill>
                  <a:schemeClr val="accent1"/>
                </a:solidFill>
                <a:latin typeface="Quattrocento Sans"/>
                <a:ea typeface="Quattrocento Sans"/>
                <a:cs typeface="Quattrocento Sans"/>
                <a:sym typeface="Quattrocento Sans"/>
              </a:rPr>
              <a:t>10 selection).</a:t>
            </a:r>
            <a:endParaRPr lang="en-US" sz="1800" b="1" dirty="0">
              <a:solidFill>
                <a:schemeClr val="accent1"/>
              </a:solidFill>
              <a:latin typeface="Quattrocento Sans"/>
              <a:ea typeface="Quattrocento Sans"/>
              <a:cs typeface="Quattrocento Sans"/>
              <a:sym typeface="Quattrocento Sans"/>
            </a:endParaRPr>
          </a:p>
          <a:p>
            <a:pPr marL="0" lvl="0" indent="0">
              <a:lnSpc>
                <a:spcPct val="100000"/>
              </a:lnSpc>
              <a:buNone/>
            </a:pPr>
            <a:r>
              <a:rPr lang="en-US" sz="1800" b="1" dirty="0">
                <a:solidFill>
                  <a:srgbClr val="FFFFFF"/>
                </a:solidFill>
                <a:latin typeface="Quattrocento Sans"/>
                <a:ea typeface="Quattrocento Sans"/>
                <a:cs typeface="Quattrocento Sans"/>
                <a:sym typeface="Quattrocento Sans"/>
              </a:rPr>
              <a:t>Psych 11 and 12 over different topics. In Psych 11 students focus on memory, development, psych disorders and sensation/perception.</a:t>
            </a:r>
            <a:endParaRPr sz="1800" b="1" dirty="0">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1800" b="1" dirty="0">
                <a:solidFill>
                  <a:srgbClr val="FFFFFF"/>
                </a:solidFill>
                <a:latin typeface="Quattrocento Sans"/>
                <a:ea typeface="Quattrocento Sans"/>
                <a:cs typeface="Quattrocento Sans"/>
                <a:sym typeface="Quattrocento Sans"/>
              </a:rPr>
              <a:t>This course promotes critical thinking in a range of group/individual activities.</a:t>
            </a:r>
            <a:endParaRPr sz="1800" b="1" dirty="0">
              <a:solidFill>
                <a:srgbClr val="FFFFFF"/>
              </a:solidFill>
              <a:latin typeface="Quattrocento Sans"/>
              <a:ea typeface="Quattrocento Sans"/>
              <a:cs typeface="Quattrocento Sans"/>
              <a:sym typeface="Quattrocento Sans"/>
            </a:endParaRPr>
          </a:p>
        </p:txBody>
      </p:sp>
      <p:pic>
        <p:nvPicPr>
          <p:cNvPr id="141" name="Google Shape;141;p21" descr="relativity"/>
          <p:cNvPicPr preferRelativeResize="0"/>
          <p:nvPr/>
        </p:nvPicPr>
        <p:blipFill rotWithShape="1">
          <a:blip r:embed="rId3">
            <a:alphaModFix/>
          </a:blip>
          <a:srcRect/>
          <a:stretch/>
        </p:blipFill>
        <p:spPr>
          <a:xfrm>
            <a:off x="342875" y="4384975"/>
            <a:ext cx="3290100" cy="3179700"/>
          </a:xfrm>
          <a:prstGeom prst="rect">
            <a:avLst/>
          </a:prstGeom>
          <a:noFill/>
          <a:ln>
            <a:noFill/>
          </a:ln>
        </p:spPr>
      </p:pic>
      <p:pic>
        <p:nvPicPr>
          <p:cNvPr id="142" name="Google Shape;142;p21" descr="physical-emotional-and-cognitive-development-.jpg"/>
          <p:cNvPicPr preferRelativeResize="0"/>
          <p:nvPr/>
        </p:nvPicPr>
        <p:blipFill rotWithShape="1">
          <a:blip r:embed="rId4">
            <a:alphaModFix/>
          </a:blip>
          <a:srcRect/>
          <a:stretch/>
        </p:blipFill>
        <p:spPr>
          <a:xfrm>
            <a:off x="4140838" y="4377375"/>
            <a:ext cx="2396024" cy="3194923"/>
          </a:xfrm>
          <a:prstGeom prst="rect">
            <a:avLst/>
          </a:prstGeom>
          <a:noFill/>
          <a:ln w="76200" cap="flat" cmpd="sng">
            <a:solidFill>
              <a:srgbClr val="000000"/>
            </a:solidFill>
            <a:prstDash val="solid"/>
            <a:miter lim="800000"/>
            <a:headEnd type="none" w="sm" len="sm"/>
            <a:tailEnd type="none" w="sm" len="sm"/>
          </a:ln>
        </p:spPr>
      </p:pic>
      <p:pic>
        <p:nvPicPr>
          <p:cNvPr id="143" name="Google Shape;143;p21" descr="head%20for%20web"/>
          <p:cNvPicPr preferRelativeResize="0"/>
          <p:nvPr/>
        </p:nvPicPr>
        <p:blipFill rotWithShape="1">
          <a:blip r:embed="rId5">
            <a:alphaModFix/>
          </a:blip>
          <a:srcRect/>
          <a:stretch/>
        </p:blipFill>
        <p:spPr>
          <a:xfrm>
            <a:off x="7285500" y="4384975"/>
            <a:ext cx="2124000" cy="3179700"/>
          </a:xfrm>
          <a:prstGeom prst="rect">
            <a:avLst/>
          </a:prstGeom>
          <a:noFill/>
          <a:ln w="38100" cap="flat" cmpd="sng">
            <a:solidFill>
              <a:srgbClr val="000000"/>
            </a:solidFill>
            <a:prstDash val="solid"/>
            <a:miter lim="800000"/>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200" advTm="21503">
        <p14:flip dir="l"/>
      </p:transition>
    </mc:Choice>
    <mc:Fallback xmlns="">
      <p:transition spd="slow" advTm="21503">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342870" y="672482"/>
            <a:ext cx="9372600" cy="10689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4500" b="1">
                <a:solidFill>
                  <a:schemeClr val="dk1"/>
                </a:solidFill>
                <a:latin typeface="Cambria"/>
                <a:ea typeface="Cambria"/>
                <a:cs typeface="Cambria"/>
                <a:sym typeface="Cambria"/>
              </a:rPr>
              <a:t>SOCIAL JUSTICE 12</a:t>
            </a:r>
            <a:endParaRPr sz="4500" b="1">
              <a:solidFill>
                <a:schemeClr val="dk1"/>
              </a:solidFill>
              <a:latin typeface="Cambria"/>
              <a:ea typeface="Cambria"/>
              <a:cs typeface="Cambria"/>
              <a:sym typeface="Cambria"/>
            </a:endParaRPr>
          </a:p>
        </p:txBody>
      </p:sp>
      <p:sp>
        <p:nvSpPr>
          <p:cNvPr id="149" name="Google Shape;149;p22"/>
          <p:cNvSpPr txBox="1">
            <a:spLocks noGrp="1"/>
          </p:cNvSpPr>
          <p:nvPr>
            <p:ph type="body" idx="1"/>
          </p:nvPr>
        </p:nvSpPr>
        <p:spPr>
          <a:xfrm>
            <a:off x="342875" y="1997425"/>
            <a:ext cx="9443100" cy="2917800"/>
          </a:xfrm>
          <a:prstGeom prst="rect">
            <a:avLst/>
          </a:prstGeom>
        </p:spPr>
        <p:txBody>
          <a:bodyPr spcFirstLastPara="1" wrap="square" lIns="113100" tIns="113100" rIns="113100" bIns="113100" anchor="t" anchorCtr="0">
            <a:noAutofit/>
          </a:bodyPr>
          <a:lstStyle/>
          <a:p>
            <a:pPr marL="0" lvl="0" indent="0" algn="l" rtl="0">
              <a:lnSpc>
                <a:spcPct val="100000"/>
              </a:lnSpc>
              <a:spcBef>
                <a:spcPts val="0"/>
              </a:spcBef>
              <a:spcAft>
                <a:spcPts val="0"/>
              </a:spcAft>
              <a:buNone/>
            </a:pPr>
            <a:r>
              <a:rPr lang="en" sz="1900" b="1" dirty="0">
                <a:solidFill>
                  <a:srgbClr val="FFFFFF"/>
                </a:solidFill>
                <a:latin typeface="Quattrocento Sans"/>
                <a:ea typeface="Quattrocento Sans"/>
                <a:cs typeface="Quattrocento Sans"/>
                <a:sym typeface="Quattrocento Sans"/>
              </a:rPr>
              <a:t>Students will develop ethical &amp; philosophical reasoning skills by exploring issues of injustice in a local and global context. Students will work to invoke change to become ethical and socially responsible global citizens. </a:t>
            </a:r>
            <a:endParaRPr sz="1900" b="1" dirty="0">
              <a:solidFill>
                <a:srgbClr val="FFFFFF"/>
              </a:solidFill>
              <a:latin typeface="Quattrocento Sans"/>
              <a:ea typeface="Quattrocento Sans"/>
              <a:cs typeface="Quattrocento Sans"/>
              <a:sym typeface="Quattrocento Sans"/>
            </a:endParaRPr>
          </a:p>
          <a:p>
            <a:pPr marL="0" lvl="0" indent="0" algn="l" rtl="0">
              <a:lnSpc>
                <a:spcPct val="90000"/>
              </a:lnSpc>
              <a:spcBef>
                <a:spcPts val="600"/>
              </a:spcBef>
              <a:spcAft>
                <a:spcPts val="0"/>
              </a:spcAft>
              <a:buNone/>
            </a:pPr>
            <a:endParaRPr sz="1500" b="1" dirty="0">
              <a:solidFill>
                <a:srgbClr val="FFFFFF"/>
              </a:solidFill>
              <a:latin typeface="Quattrocento Sans"/>
              <a:ea typeface="Quattrocento Sans"/>
              <a:cs typeface="Quattrocento Sans"/>
              <a:sym typeface="Quattrocento Sans"/>
            </a:endParaRPr>
          </a:p>
          <a:p>
            <a:pPr marL="0" lvl="0" indent="0" algn="l" rtl="0">
              <a:lnSpc>
                <a:spcPct val="90000"/>
              </a:lnSpc>
              <a:spcBef>
                <a:spcPts val="600"/>
              </a:spcBef>
              <a:spcAft>
                <a:spcPts val="0"/>
              </a:spcAft>
              <a:buNone/>
            </a:pPr>
            <a:r>
              <a:rPr lang="en" sz="1800" b="1" dirty="0">
                <a:solidFill>
                  <a:srgbClr val="FFFFFF"/>
                </a:solidFill>
                <a:latin typeface="Quattrocento Sans"/>
                <a:ea typeface="Quattrocento Sans"/>
                <a:cs typeface="Quattrocento Sans"/>
                <a:sym typeface="Quattrocento Sans"/>
              </a:rPr>
              <a:t>Topics include: </a:t>
            </a:r>
            <a:endParaRPr sz="1800" b="1" dirty="0">
              <a:solidFill>
                <a:srgbClr val="FFFFFF"/>
              </a:solidFill>
              <a:latin typeface="Quattrocento Sans"/>
              <a:ea typeface="Quattrocento Sans"/>
              <a:cs typeface="Quattrocento Sans"/>
              <a:sym typeface="Quattrocento Sans"/>
            </a:endParaRPr>
          </a:p>
          <a:p>
            <a:pPr marL="0" lvl="0" indent="0" algn="l" rtl="0">
              <a:lnSpc>
                <a:spcPct val="10000"/>
              </a:lnSpc>
              <a:spcBef>
                <a:spcPts val="600"/>
              </a:spcBef>
              <a:spcAft>
                <a:spcPts val="0"/>
              </a:spcAft>
              <a:buNone/>
            </a:pPr>
            <a:endParaRPr sz="1800" b="1" i="1" dirty="0">
              <a:solidFill>
                <a:srgbClr val="FFFFFF"/>
              </a:solidFill>
              <a:latin typeface="Quattrocento Sans"/>
              <a:ea typeface="Quattrocento Sans"/>
              <a:cs typeface="Quattrocento Sans"/>
              <a:sym typeface="Quattrocento Sans"/>
            </a:endParaRPr>
          </a:p>
          <a:p>
            <a:pPr marL="0" lvl="0" indent="0" algn="l" rtl="0">
              <a:lnSpc>
                <a:spcPct val="90000"/>
              </a:lnSpc>
              <a:spcBef>
                <a:spcPts val="600"/>
              </a:spcBef>
              <a:spcAft>
                <a:spcPts val="0"/>
              </a:spcAft>
              <a:buNone/>
            </a:pPr>
            <a:r>
              <a:rPr lang="en" sz="1800" b="1" i="1" dirty="0">
                <a:solidFill>
                  <a:srgbClr val="FFFFFF"/>
                </a:solidFill>
                <a:latin typeface="Quattrocento Sans"/>
                <a:ea typeface="Quattrocento Sans"/>
                <a:cs typeface="Quattrocento Sans"/>
                <a:sym typeface="Quattrocento Sans"/>
              </a:rPr>
              <a:t>A</a:t>
            </a:r>
            <a:r>
              <a:rPr lang="en" sz="1800" b="1" dirty="0">
                <a:solidFill>
                  <a:srgbClr val="FFFFFF"/>
                </a:solidFill>
                <a:latin typeface="Quattrocento Sans"/>
                <a:ea typeface="Quattrocento Sans"/>
                <a:cs typeface="Quattrocento Sans"/>
                <a:sym typeface="Quattrocento Sans"/>
              </a:rPr>
              <a:t>nimal rights 		</a:t>
            </a:r>
            <a:r>
              <a:rPr lang="en" sz="1800" b="1" dirty="0">
                <a:latin typeface="Quattrocento Sans"/>
                <a:ea typeface="Quattrocento Sans"/>
                <a:cs typeface="Quattrocento Sans"/>
                <a:sym typeface="Quattrocento Sans"/>
              </a:rPr>
              <a:t>Child labour			RacismEnvironmentalism</a:t>
            </a:r>
            <a:endParaRPr sz="1800" b="1" dirty="0">
              <a:latin typeface="Quattrocento Sans"/>
              <a:ea typeface="Quattrocento Sans"/>
              <a:cs typeface="Quattrocento Sans"/>
              <a:sym typeface="Quattrocento Sans"/>
            </a:endParaRPr>
          </a:p>
          <a:p>
            <a:pPr marL="0" lvl="0" indent="0" algn="l" rtl="0">
              <a:lnSpc>
                <a:spcPct val="90000"/>
              </a:lnSpc>
              <a:spcBef>
                <a:spcPts val="600"/>
              </a:spcBef>
              <a:spcAft>
                <a:spcPts val="0"/>
              </a:spcAft>
              <a:buNone/>
            </a:pPr>
            <a:r>
              <a:rPr lang="en" sz="1800" b="1" dirty="0">
                <a:solidFill>
                  <a:srgbClr val="FFFFFF"/>
                </a:solidFill>
                <a:latin typeface="Quattrocento Sans"/>
                <a:ea typeface="Quattrocento Sans"/>
                <a:cs typeface="Quattrocento Sans"/>
                <a:sym typeface="Quattrocento Sans"/>
              </a:rPr>
              <a:t>Media 			</a:t>
            </a:r>
            <a:r>
              <a:rPr lang="en" sz="1800" b="1" dirty="0">
                <a:latin typeface="Quattrocento Sans"/>
                <a:ea typeface="Quattrocento Sans"/>
                <a:cs typeface="Quattrocento Sans"/>
                <a:sym typeface="Quattrocento Sans"/>
              </a:rPr>
              <a:t>Homophobia			 Global issues	</a:t>
            </a:r>
          </a:p>
          <a:p>
            <a:pPr marL="0" lvl="0" indent="0" algn="l" rtl="0">
              <a:lnSpc>
                <a:spcPct val="90000"/>
              </a:lnSpc>
              <a:spcBef>
                <a:spcPts val="600"/>
              </a:spcBef>
              <a:spcAft>
                <a:spcPts val="0"/>
              </a:spcAft>
              <a:buNone/>
            </a:pPr>
            <a:r>
              <a:rPr lang="en" sz="1800" b="1" dirty="0">
                <a:latin typeface="Quattrocento Sans"/>
                <a:ea typeface="Quattrocento Sans"/>
                <a:cs typeface="Quattrocento Sans"/>
                <a:sym typeface="Quattrocento Sans"/>
              </a:rPr>
              <a:t>SJ “heroes”</a:t>
            </a:r>
            <a:r>
              <a:rPr lang="en" sz="1800" b="1" dirty="0">
                <a:solidFill>
                  <a:srgbClr val="FFFFFF"/>
                </a:solidFill>
                <a:latin typeface="Quattrocento Sans"/>
                <a:ea typeface="Quattrocento Sans"/>
                <a:cs typeface="Quattrocento Sans"/>
                <a:sym typeface="Quattrocento Sans"/>
              </a:rPr>
              <a:t>		Consumerism 			</a:t>
            </a:r>
            <a:r>
              <a:rPr lang="en" sz="1800" b="1" dirty="0">
                <a:latin typeface="Quattrocento Sans"/>
                <a:ea typeface="Quattrocento Sans"/>
                <a:cs typeface="Quattrocento Sans"/>
                <a:sym typeface="Quattrocento Sans"/>
              </a:rPr>
              <a:t>Women’s rights		 Propaganda</a:t>
            </a:r>
            <a:r>
              <a:rPr lang="en" sz="1800" b="1" dirty="0">
                <a:solidFill>
                  <a:srgbClr val="FFFFFF"/>
                </a:solidFill>
                <a:latin typeface="Quattrocento Sans"/>
                <a:ea typeface="Quattrocento Sans"/>
                <a:cs typeface="Quattrocento Sans"/>
                <a:sym typeface="Quattrocento Sans"/>
              </a:rPr>
              <a:t>	       	 Extremism </a:t>
            </a:r>
            <a:endParaRPr sz="1800" b="1" dirty="0">
              <a:solidFill>
                <a:srgbClr val="FFFFFF"/>
              </a:solidFill>
              <a:latin typeface="Quattrocento Sans"/>
              <a:ea typeface="Quattrocento Sans"/>
              <a:cs typeface="Quattrocento Sans"/>
              <a:sym typeface="Quattrocento Sans"/>
            </a:endParaRPr>
          </a:p>
        </p:txBody>
      </p:sp>
      <p:pic>
        <p:nvPicPr>
          <p:cNvPr id="150" name="Google Shape;150;p22"/>
          <p:cNvPicPr preferRelativeResize="0"/>
          <p:nvPr/>
        </p:nvPicPr>
        <p:blipFill rotWithShape="1">
          <a:blip r:embed="rId3">
            <a:alphaModFix/>
          </a:blip>
          <a:srcRect r="15232"/>
          <a:stretch/>
        </p:blipFill>
        <p:spPr>
          <a:xfrm>
            <a:off x="0" y="5192575"/>
            <a:ext cx="2879825" cy="2360675"/>
          </a:xfrm>
          <a:prstGeom prst="rect">
            <a:avLst/>
          </a:prstGeom>
          <a:noFill/>
          <a:ln>
            <a:noFill/>
          </a:ln>
        </p:spPr>
      </p:pic>
      <p:pic>
        <p:nvPicPr>
          <p:cNvPr id="151" name="Google Shape;151;p22"/>
          <p:cNvPicPr preferRelativeResize="0"/>
          <p:nvPr/>
        </p:nvPicPr>
        <p:blipFill>
          <a:blip r:embed="rId4">
            <a:alphaModFix/>
          </a:blip>
          <a:stretch>
            <a:fillRect/>
          </a:stretch>
        </p:blipFill>
        <p:spPr>
          <a:xfrm>
            <a:off x="2809025" y="5171275"/>
            <a:ext cx="4188991" cy="2360675"/>
          </a:xfrm>
          <a:prstGeom prst="rect">
            <a:avLst/>
          </a:prstGeom>
          <a:noFill/>
          <a:ln>
            <a:noFill/>
          </a:ln>
        </p:spPr>
      </p:pic>
      <p:pic>
        <p:nvPicPr>
          <p:cNvPr id="152" name="Google Shape;152;p22"/>
          <p:cNvPicPr preferRelativeResize="0"/>
          <p:nvPr/>
        </p:nvPicPr>
        <p:blipFill rotWithShape="1">
          <a:blip r:embed="rId5">
            <a:alphaModFix/>
          </a:blip>
          <a:srcRect r="13487"/>
          <a:stretch/>
        </p:blipFill>
        <p:spPr>
          <a:xfrm>
            <a:off x="6998025" y="5171275"/>
            <a:ext cx="3060375" cy="23606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advTm="24394">
        <p14:flip dir="l"/>
      </p:transition>
    </mc:Choice>
    <mc:Fallback xmlns="">
      <p:transition spd="slow" advTm="24394">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42870" y="672482"/>
            <a:ext cx="9372600" cy="10689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4700" b="1">
                <a:solidFill>
                  <a:schemeClr val="dk1"/>
                </a:solidFill>
                <a:latin typeface="Cambria"/>
                <a:ea typeface="Cambria"/>
                <a:cs typeface="Cambria"/>
                <a:sym typeface="Cambria"/>
              </a:rPr>
              <a:t>LAW 12</a:t>
            </a:r>
            <a:endParaRPr sz="4700" b="1">
              <a:solidFill>
                <a:schemeClr val="dk1"/>
              </a:solidFill>
              <a:latin typeface="Cambria"/>
              <a:ea typeface="Cambria"/>
              <a:cs typeface="Cambria"/>
              <a:sym typeface="Cambria"/>
            </a:endParaRPr>
          </a:p>
        </p:txBody>
      </p:sp>
      <p:sp>
        <p:nvSpPr>
          <p:cNvPr id="158" name="Google Shape;158;p23"/>
          <p:cNvSpPr txBox="1">
            <a:spLocks noGrp="1"/>
          </p:cNvSpPr>
          <p:nvPr>
            <p:ph type="body" idx="1"/>
          </p:nvPr>
        </p:nvSpPr>
        <p:spPr>
          <a:xfrm>
            <a:off x="264350" y="1913550"/>
            <a:ext cx="9715500" cy="1588500"/>
          </a:xfrm>
          <a:prstGeom prst="rect">
            <a:avLst/>
          </a:prstGeom>
        </p:spPr>
        <p:txBody>
          <a:bodyPr spcFirstLastPara="1" wrap="square" lIns="113100" tIns="113100" rIns="113100" bIns="113100" anchor="t" anchorCtr="0">
            <a:noAutofit/>
          </a:bodyPr>
          <a:lstStyle/>
          <a:p>
            <a:pPr marL="0" lvl="0" indent="0" algn="l" rtl="0">
              <a:lnSpc>
                <a:spcPct val="100000"/>
              </a:lnSpc>
              <a:spcBef>
                <a:spcPts val="0"/>
              </a:spcBef>
              <a:spcAft>
                <a:spcPts val="0"/>
              </a:spcAft>
              <a:buNone/>
            </a:pPr>
            <a:r>
              <a:rPr lang="en" sz="2100" b="1">
                <a:solidFill>
                  <a:srgbClr val="FFFFFF"/>
                </a:solidFill>
                <a:latin typeface="Quattrocento Sans"/>
                <a:ea typeface="Quattrocento Sans"/>
                <a:cs typeface="Quattrocento Sans"/>
                <a:sym typeface="Quattrocento Sans"/>
              </a:rPr>
              <a:t>This course will give you everything you need to know about the Canadian Legal system with a hint of comparison to the American system. This class focuses on statute and case law, the Charter of Rights and Freedoms, and the Criminal and Civil law. </a:t>
            </a:r>
            <a:endParaRPr sz="2100" b="1">
              <a:solidFill>
                <a:srgbClr val="FFFFFF"/>
              </a:solidFill>
              <a:latin typeface="Quattrocento Sans"/>
              <a:ea typeface="Quattrocento Sans"/>
              <a:cs typeface="Quattrocento Sans"/>
              <a:sym typeface="Quattrocento Sans"/>
            </a:endParaRPr>
          </a:p>
          <a:p>
            <a:pPr marL="0" lvl="0" indent="0" algn="l" rtl="0">
              <a:lnSpc>
                <a:spcPct val="100000"/>
              </a:lnSpc>
              <a:spcBef>
                <a:spcPts val="600"/>
              </a:spcBef>
              <a:spcAft>
                <a:spcPts val="0"/>
              </a:spcAft>
              <a:buNone/>
            </a:pPr>
            <a:endParaRPr sz="2100" b="1">
              <a:solidFill>
                <a:srgbClr val="FFFFFF"/>
              </a:solidFill>
              <a:latin typeface="Quattrocento Sans"/>
              <a:ea typeface="Quattrocento Sans"/>
              <a:cs typeface="Quattrocento Sans"/>
              <a:sym typeface="Quattrocento Sans"/>
            </a:endParaRPr>
          </a:p>
          <a:p>
            <a:pPr marL="0" lvl="0" indent="0" algn="l" rtl="0">
              <a:lnSpc>
                <a:spcPct val="100000"/>
              </a:lnSpc>
              <a:spcBef>
                <a:spcPts val="600"/>
              </a:spcBef>
              <a:spcAft>
                <a:spcPts val="600"/>
              </a:spcAft>
              <a:buNone/>
            </a:pPr>
            <a:endParaRPr sz="2100" b="1">
              <a:solidFill>
                <a:srgbClr val="FFFFFF"/>
              </a:solidFill>
              <a:latin typeface="Quattrocento Sans"/>
              <a:ea typeface="Quattrocento Sans"/>
              <a:cs typeface="Quattrocento Sans"/>
              <a:sym typeface="Quattrocento Sans"/>
            </a:endParaRPr>
          </a:p>
        </p:txBody>
      </p:sp>
      <p:pic>
        <p:nvPicPr>
          <p:cNvPr id="159" name="Google Shape;159;p23" descr="ladyjustice"/>
          <p:cNvPicPr preferRelativeResize="0"/>
          <p:nvPr/>
        </p:nvPicPr>
        <p:blipFill rotWithShape="1">
          <a:blip r:embed="rId3">
            <a:alphaModFix/>
          </a:blip>
          <a:srcRect/>
          <a:stretch/>
        </p:blipFill>
        <p:spPr>
          <a:xfrm>
            <a:off x="5029200" y="3181525"/>
            <a:ext cx="4512300" cy="4312200"/>
          </a:xfrm>
          <a:prstGeom prst="rect">
            <a:avLst/>
          </a:prstGeom>
          <a:noFill/>
          <a:ln>
            <a:noFill/>
          </a:ln>
        </p:spPr>
      </p:pic>
      <p:sp>
        <p:nvSpPr>
          <p:cNvPr id="160" name="Google Shape;160;p23"/>
          <p:cNvSpPr txBox="1"/>
          <p:nvPr/>
        </p:nvSpPr>
        <p:spPr>
          <a:xfrm>
            <a:off x="342875" y="3674225"/>
            <a:ext cx="4366200" cy="24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2"/>
                </a:solidFill>
                <a:latin typeface="Quattrocento Sans"/>
                <a:ea typeface="Quattrocento Sans"/>
                <a:cs typeface="Quattrocento Sans"/>
                <a:sym typeface="Quattrocento Sans"/>
              </a:rPr>
              <a:t>Students will need to be aware of current events and follow cases as they are happening. This is an academic elective with profound focus on debate, discussion, reading and writing.</a:t>
            </a:r>
            <a:endParaRPr sz="2100" b="1">
              <a:solidFill>
                <a:schemeClr val="dk2"/>
              </a:solidFill>
              <a:latin typeface="Quattrocento Sans"/>
              <a:ea typeface="Quattrocento Sans"/>
              <a:cs typeface="Quattrocento Sans"/>
              <a:sym typeface="Quattrocento Sans"/>
            </a:endParaRPr>
          </a:p>
          <a:p>
            <a:pPr marL="0" lvl="0" indent="0" algn="l" rtl="0">
              <a:spcBef>
                <a:spcPts val="600"/>
              </a:spcBef>
              <a:spcAft>
                <a:spcPts val="0"/>
              </a:spcAft>
              <a:buNone/>
            </a:pPr>
            <a:endParaRPr>
              <a:latin typeface="Open Sans"/>
              <a:ea typeface="Open Sans"/>
              <a:cs typeface="Open Sans"/>
              <a:sym typeface="Open Sans"/>
            </a:endParaRPr>
          </a:p>
        </p:txBody>
      </p:sp>
    </p:spTree>
  </p:cSld>
  <p:clrMapOvr>
    <a:masterClrMapping/>
  </p:clrMapOvr>
  <mc:AlternateContent xmlns:mc="http://schemas.openxmlformats.org/markup-compatibility/2006" xmlns:p14="http://schemas.microsoft.com/office/powerpoint/2010/main">
    <mc:Choice Requires="p14">
      <p:transition spd="slow" p14:dur="1200" advTm="25747">
        <p14:flip dir="l"/>
      </p:transition>
    </mc:Choice>
    <mc:Fallback xmlns="">
      <p:transition spd="slow" advTm="25747">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4"/>
          <p:cNvPicPr preferRelativeResize="0"/>
          <p:nvPr/>
        </p:nvPicPr>
        <p:blipFill>
          <a:blip r:embed="rId3">
            <a:alphaModFix/>
          </a:blip>
          <a:stretch>
            <a:fillRect/>
          </a:stretch>
        </p:blipFill>
        <p:spPr>
          <a:xfrm>
            <a:off x="3052049" y="2357275"/>
            <a:ext cx="3954300" cy="3954300"/>
          </a:xfrm>
          <a:prstGeom prst="rect">
            <a:avLst/>
          </a:prstGeom>
          <a:noFill/>
          <a:ln>
            <a:noFill/>
          </a:ln>
        </p:spPr>
      </p:pic>
      <p:pic>
        <p:nvPicPr>
          <p:cNvPr id="166" name="Google Shape;166;p24"/>
          <p:cNvPicPr preferRelativeResize="0"/>
          <p:nvPr/>
        </p:nvPicPr>
        <p:blipFill>
          <a:blip r:embed="rId4">
            <a:alphaModFix/>
          </a:blip>
          <a:stretch>
            <a:fillRect/>
          </a:stretch>
        </p:blipFill>
        <p:spPr>
          <a:xfrm>
            <a:off x="7006350" y="1416600"/>
            <a:ext cx="2469601" cy="2469601"/>
          </a:xfrm>
          <a:prstGeom prst="rect">
            <a:avLst/>
          </a:prstGeom>
          <a:noFill/>
          <a:ln>
            <a:noFill/>
          </a:ln>
        </p:spPr>
      </p:pic>
      <p:pic>
        <p:nvPicPr>
          <p:cNvPr id="167" name="Google Shape;167;p24"/>
          <p:cNvPicPr preferRelativeResize="0"/>
          <p:nvPr/>
        </p:nvPicPr>
        <p:blipFill>
          <a:blip r:embed="rId5">
            <a:alphaModFix/>
          </a:blip>
          <a:stretch>
            <a:fillRect/>
          </a:stretch>
        </p:blipFill>
        <p:spPr>
          <a:xfrm>
            <a:off x="6901525" y="3558475"/>
            <a:ext cx="3539700" cy="3539700"/>
          </a:xfrm>
          <a:prstGeom prst="rect">
            <a:avLst/>
          </a:prstGeom>
          <a:noFill/>
          <a:ln>
            <a:noFill/>
          </a:ln>
        </p:spPr>
      </p:pic>
      <p:pic>
        <p:nvPicPr>
          <p:cNvPr id="168" name="Google Shape;168;p24"/>
          <p:cNvPicPr preferRelativeResize="0"/>
          <p:nvPr/>
        </p:nvPicPr>
        <p:blipFill rotWithShape="1">
          <a:blip r:embed="rId6">
            <a:alphaModFix/>
          </a:blip>
          <a:srcRect/>
          <a:stretch/>
        </p:blipFill>
        <p:spPr>
          <a:xfrm>
            <a:off x="352776" y="3365325"/>
            <a:ext cx="2345126" cy="3021175"/>
          </a:xfrm>
          <a:prstGeom prst="rect">
            <a:avLst/>
          </a:prstGeom>
          <a:noFill/>
          <a:ln>
            <a:noFill/>
          </a:ln>
        </p:spPr>
      </p:pic>
      <p:pic>
        <p:nvPicPr>
          <p:cNvPr id="169" name="Google Shape;169;p24"/>
          <p:cNvPicPr preferRelativeResize="0"/>
          <p:nvPr/>
        </p:nvPicPr>
        <p:blipFill>
          <a:blip r:embed="rId7">
            <a:alphaModFix/>
          </a:blip>
          <a:stretch>
            <a:fillRect/>
          </a:stretch>
        </p:blipFill>
        <p:spPr>
          <a:xfrm>
            <a:off x="2913425" y="120263"/>
            <a:ext cx="1868533" cy="2469599"/>
          </a:xfrm>
          <a:prstGeom prst="rect">
            <a:avLst/>
          </a:prstGeom>
          <a:noFill/>
          <a:ln>
            <a:noFill/>
          </a:ln>
        </p:spPr>
      </p:pic>
      <p:pic>
        <p:nvPicPr>
          <p:cNvPr id="170" name="Google Shape;170;p24"/>
          <p:cNvPicPr preferRelativeResize="0"/>
          <p:nvPr/>
        </p:nvPicPr>
        <p:blipFill>
          <a:blip r:embed="rId8">
            <a:alphaModFix/>
          </a:blip>
          <a:stretch>
            <a:fillRect/>
          </a:stretch>
        </p:blipFill>
        <p:spPr>
          <a:xfrm>
            <a:off x="487813" y="849175"/>
            <a:ext cx="2075025" cy="2075050"/>
          </a:xfrm>
          <a:prstGeom prst="rect">
            <a:avLst/>
          </a:prstGeom>
          <a:noFill/>
          <a:ln>
            <a:noFill/>
          </a:ln>
        </p:spPr>
      </p:pic>
      <p:pic>
        <p:nvPicPr>
          <p:cNvPr id="171" name="Google Shape;171;p24"/>
          <p:cNvPicPr preferRelativeResize="0"/>
          <p:nvPr/>
        </p:nvPicPr>
        <p:blipFill>
          <a:blip r:embed="rId9">
            <a:alphaModFix/>
          </a:blip>
          <a:stretch>
            <a:fillRect/>
          </a:stretch>
        </p:blipFill>
        <p:spPr>
          <a:xfrm rot="-300734">
            <a:off x="5993706" y="430417"/>
            <a:ext cx="1271414" cy="1849316"/>
          </a:xfrm>
          <a:prstGeom prst="rect">
            <a:avLst/>
          </a:prstGeom>
          <a:noFill/>
          <a:ln>
            <a:noFill/>
          </a:ln>
        </p:spPr>
      </p:pic>
      <p:pic>
        <p:nvPicPr>
          <p:cNvPr id="172" name="Google Shape;172;p24"/>
          <p:cNvPicPr preferRelativeResize="0"/>
          <p:nvPr/>
        </p:nvPicPr>
        <p:blipFill>
          <a:blip r:embed="rId10">
            <a:alphaModFix/>
          </a:blip>
          <a:stretch>
            <a:fillRect/>
          </a:stretch>
        </p:blipFill>
        <p:spPr>
          <a:xfrm>
            <a:off x="0" y="5439300"/>
            <a:ext cx="6784726" cy="3392350"/>
          </a:xfrm>
          <a:prstGeom prst="rect">
            <a:avLst/>
          </a:prstGeom>
          <a:noFill/>
          <a:ln>
            <a:noFill/>
          </a:ln>
        </p:spPr>
      </p:pic>
      <p:pic>
        <p:nvPicPr>
          <p:cNvPr id="173" name="Google Shape;173;p24"/>
          <p:cNvPicPr preferRelativeResize="0"/>
          <p:nvPr/>
        </p:nvPicPr>
        <p:blipFill rotWithShape="1">
          <a:blip r:embed="rId10">
            <a:alphaModFix/>
          </a:blip>
          <a:srcRect r="44068"/>
          <a:stretch/>
        </p:blipFill>
        <p:spPr>
          <a:xfrm>
            <a:off x="6395075" y="5498025"/>
            <a:ext cx="3663324" cy="3274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advTm="6187">
        <p14:flip dir="l"/>
      </p:transition>
    </mc:Choice>
    <mc:Fallback xmlns="">
      <p:transition spd="slow" advTm="6187">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342870" y="672482"/>
            <a:ext cx="9372600" cy="10689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4700" b="1">
                <a:solidFill>
                  <a:schemeClr val="dk1"/>
                </a:solidFill>
                <a:latin typeface="Cambria"/>
                <a:ea typeface="Cambria"/>
                <a:cs typeface="Cambria"/>
                <a:sym typeface="Cambria"/>
              </a:rPr>
              <a:t>CRIMINOLOGY 12</a:t>
            </a:r>
            <a:endParaRPr sz="4700" b="1">
              <a:solidFill>
                <a:schemeClr val="dk1"/>
              </a:solidFill>
              <a:latin typeface="Cambria"/>
              <a:ea typeface="Cambria"/>
              <a:cs typeface="Cambria"/>
              <a:sym typeface="Cambria"/>
            </a:endParaRPr>
          </a:p>
        </p:txBody>
      </p:sp>
      <p:sp>
        <p:nvSpPr>
          <p:cNvPr id="179" name="Google Shape;179;p25"/>
          <p:cNvSpPr txBox="1">
            <a:spLocks noGrp="1"/>
          </p:cNvSpPr>
          <p:nvPr>
            <p:ph type="body" idx="1"/>
          </p:nvPr>
        </p:nvSpPr>
        <p:spPr>
          <a:xfrm>
            <a:off x="333075" y="2213850"/>
            <a:ext cx="5510400" cy="4940400"/>
          </a:xfrm>
          <a:prstGeom prst="rect">
            <a:avLst/>
          </a:prstGeom>
        </p:spPr>
        <p:txBody>
          <a:bodyPr spcFirstLastPara="1" wrap="square" lIns="113100" tIns="113100" rIns="113100" bIns="113100" anchor="t" anchorCtr="0">
            <a:noAutofit/>
          </a:bodyPr>
          <a:lstStyle/>
          <a:p>
            <a:pPr marL="0" lvl="0" indent="0" algn="l" rtl="0">
              <a:lnSpc>
                <a:spcPct val="100000"/>
              </a:lnSpc>
              <a:spcBef>
                <a:spcPts val="0"/>
              </a:spcBef>
              <a:spcAft>
                <a:spcPts val="0"/>
              </a:spcAft>
              <a:buNone/>
            </a:pPr>
            <a:r>
              <a:rPr lang="en" sz="2100" b="1">
                <a:solidFill>
                  <a:srgbClr val="FFFFFF"/>
                </a:solidFill>
                <a:latin typeface="Quattrocento Sans"/>
                <a:ea typeface="Quattrocento Sans"/>
                <a:cs typeface="Quattrocento Sans"/>
                <a:sym typeface="Quattrocento Sans"/>
              </a:rPr>
              <a:t>You will examine the causes and effects of crime as they relate to Canadian society.  An analysis of what constitutes a crime (once committed), those who are brought into play &amp; the carried consequences will be examined.  </a:t>
            </a:r>
            <a:endParaRPr sz="2100" b="1">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endParaRPr sz="2100" b="1">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2100" b="1">
                <a:solidFill>
                  <a:srgbClr val="FFFFFF"/>
                </a:solidFill>
                <a:latin typeface="Quattrocento Sans"/>
                <a:ea typeface="Quattrocento Sans"/>
                <a:cs typeface="Quattrocento Sans"/>
                <a:sym typeface="Quattrocento Sans"/>
              </a:rPr>
              <a:t>Statistics, theories and the media will be included and debated.  </a:t>
            </a:r>
            <a:endParaRPr sz="2100" b="1">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endParaRPr sz="2100" b="1">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endParaRPr sz="2100" b="1">
              <a:solidFill>
                <a:srgbClr val="FFFFFF"/>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2100" b="1">
                <a:solidFill>
                  <a:srgbClr val="FFFFFF"/>
                </a:solidFill>
                <a:latin typeface="Quattrocento Sans"/>
                <a:ea typeface="Quattrocento Sans"/>
                <a:cs typeface="Quattrocento Sans"/>
                <a:sym typeface="Quattrocento Sans"/>
              </a:rPr>
              <a:t>The course will evaluate whether our judicial system is proactive or reactive?  </a:t>
            </a:r>
            <a:endParaRPr sz="2100" b="1">
              <a:solidFill>
                <a:srgbClr val="FFFFFF"/>
              </a:solidFill>
              <a:latin typeface="Quattrocento Sans"/>
              <a:ea typeface="Quattrocento Sans"/>
              <a:cs typeface="Quattrocento Sans"/>
              <a:sym typeface="Quattrocento Sans"/>
            </a:endParaRPr>
          </a:p>
        </p:txBody>
      </p:sp>
      <p:pic>
        <p:nvPicPr>
          <p:cNvPr id="180" name="Google Shape;180;p25"/>
          <p:cNvPicPr preferRelativeResize="0"/>
          <p:nvPr/>
        </p:nvPicPr>
        <p:blipFill>
          <a:blip r:embed="rId3">
            <a:alphaModFix/>
          </a:blip>
          <a:stretch>
            <a:fillRect/>
          </a:stretch>
        </p:blipFill>
        <p:spPr>
          <a:xfrm>
            <a:off x="6030751" y="2213851"/>
            <a:ext cx="3788125" cy="3719873"/>
          </a:xfrm>
          <a:prstGeom prst="rect">
            <a:avLst/>
          </a:prstGeom>
          <a:noFill/>
          <a:ln>
            <a:noFill/>
          </a:ln>
        </p:spPr>
      </p:pic>
      <p:pic>
        <p:nvPicPr>
          <p:cNvPr id="181" name="Google Shape;181;p25"/>
          <p:cNvPicPr preferRelativeResize="0"/>
          <p:nvPr/>
        </p:nvPicPr>
        <p:blipFill rotWithShape="1">
          <a:blip r:embed="rId4">
            <a:alphaModFix/>
          </a:blip>
          <a:srcRect r="15497"/>
          <a:stretch/>
        </p:blipFill>
        <p:spPr>
          <a:xfrm>
            <a:off x="6030750" y="5727225"/>
            <a:ext cx="4027650" cy="2045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advTm="17077">
        <p14:flip dir="l"/>
      </p:transition>
    </mc:Choice>
    <mc:Fallback xmlns="">
      <p:transition spd="slow" advTm="17077">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342870" y="672482"/>
            <a:ext cx="9372600" cy="10689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4700" b="1">
                <a:solidFill>
                  <a:schemeClr val="dk1"/>
                </a:solidFill>
                <a:latin typeface="Cambria"/>
                <a:ea typeface="Cambria"/>
                <a:cs typeface="Cambria"/>
                <a:sym typeface="Cambria"/>
              </a:rPr>
              <a:t>PSYCHOLOGY 12</a:t>
            </a:r>
            <a:endParaRPr sz="4700" b="1">
              <a:solidFill>
                <a:schemeClr val="dk1"/>
              </a:solidFill>
              <a:latin typeface="Cambria"/>
              <a:ea typeface="Cambria"/>
              <a:cs typeface="Cambria"/>
              <a:sym typeface="Cambria"/>
            </a:endParaRPr>
          </a:p>
        </p:txBody>
      </p:sp>
      <p:sp>
        <p:nvSpPr>
          <p:cNvPr id="187" name="Google Shape;187;p26"/>
          <p:cNvSpPr txBox="1">
            <a:spLocks noGrp="1"/>
          </p:cNvSpPr>
          <p:nvPr>
            <p:ph type="body" idx="1"/>
          </p:nvPr>
        </p:nvSpPr>
        <p:spPr>
          <a:xfrm>
            <a:off x="342900" y="1944530"/>
            <a:ext cx="9372600" cy="2019000"/>
          </a:xfrm>
          <a:prstGeom prst="rect">
            <a:avLst/>
          </a:prstGeom>
        </p:spPr>
        <p:txBody>
          <a:bodyPr spcFirstLastPara="1" wrap="square" lIns="113100" tIns="113100" rIns="113100" bIns="113100" anchor="t" anchorCtr="0">
            <a:noAutofit/>
          </a:bodyPr>
          <a:lstStyle/>
          <a:p>
            <a:pPr marL="0" lvl="0" indent="0" algn="l" rtl="0">
              <a:lnSpc>
                <a:spcPct val="100000"/>
              </a:lnSpc>
              <a:spcBef>
                <a:spcPts val="0"/>
              </a:spcBef>
              <a:spcAft>
                <a:spcPts val="0"/>
              </a:spcAft>
              <a:buNone/>
            </a:pPr>
            <a:r>
              <a:rPr lang="en" sz="2300" b="1">
                <a:solidFill>
                  <a:srgbClr val="FFFFFF"/>
                </a:solidFill>
                <a:latin typeface="Quattrocento Sans"/>
                <a:ea typeface="Quattrocento Sans"/>
                <a:cs typeface="Quattrocento Sans"/>
                <a:sym typeface="Quattrocento Sans"/>
              </a:rPr>
              <a:t>Students will learn about human behavior and examine the three main debates and research questions Psychologists continue to study.  Students will develop critical thinking skills, as well as applying those skills to real life case studies and engaging activities and experiments.</a:t>
            </a:r>
            <a:endParaRPr sz="2300" b="1">
              <a:solidFill>
                <a:srgbClr val="FFFFFF"/>
              </a:solidFill>
              <a:latin typeface="Quattrocento Sans"/>
              <a:ea typeface="Quattrocento Sans"/>
              <a:cs typeface="Quattrocento Sans"/>
              <a:sym typeface="Quattrocento Sans"/>
            </a:endParaRPr>
          </a:p>
        </p:txBody>
      </p:sp>
      <p:pic>
        <p:nvPicPr>
          <p:cNvPr id="188" name="Google Shape;188;p26" descr="Edited img001"/>
          <p:cNvPicPr preferRelativeResize="0"/>
          <p:nvPr/>
        </p:nvPicPr>
        <p:blipFill rotWithShape="1">
          <a:blip r:embed="rId3">
            <a:alphaModFix/>
          </a:blip>
          <a:srcRect/>
          <a:stretch/>
        </p:blipFill>
        <p:spPr>
          <a:xfrm>
            <a:off x="435800" y="3963525"/>
            <a:ext cx="5579400" cy="3256500"/>
          </a:xfrm>
          <a:prstGeom prst="rect">
            <a:avLst/>
          </a:prstGeom>
          <a:noFill/>
          <a:ln w="57150" cap="flat" cmpd="sng">
            <a:solidFill>
              <a:srgbClr val="000000"/>
            </a:solidFill>
            <a:prstDash val="solid"/>
            <a:round/>
            <a:headEnd type="none" w="sm" len="sm"/>
            <a:tailEnd type="none" w="sm" len="sm"/>
          </a:ln>
        </p:spPr>
      </p:pic>
      <p:pic>
        <p:nvPicPr>
          <p:cNvPr id="189" name="Google Shape;189;p26" descr="psychology"/>
          <p:cNvPicPr preferRelativeResize="0"/>
          <p:nvPr/>
        </p:nvPicPr>
        <p:blipFill rotWithShape="1">
          <a:blip r:embed="rId4">
            <a:alphaModFix/>
          </a:blip>
          <a:srcRect/>
          <a:stretch/>
        </p:blipFill>
        <p:spPr>
          <a:xfrm>
            <a:off x="6432453" y="3756178"/>
            <a:ext cx="2733400" cy="3463900"/>
          </a:xfrm>
          <a:prstGeom prst="rect">
            <a:avLst/>
          </a:prstGeom>
          <a:noFill/>
          <a:ln w="38100" cap="flat" cmpd="sng">
            <a:solidFill>
              <a:srgbClr val="000000"/>
            </a:solidFill>
            <a:prstDash val="solid"/>
            <a:miter lim="800000"/>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200" advTm="20576">
        <p14:flip dir="l"/>
      </p:transition>
    </mc:Choice>
    <mc:Fallback xmlns="">
      <p:transition spd="slow" advTm="20576">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272100" y="603825"/>
            <a:ext cx="9514200" cy="9675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4000" b="1">
                <a:solidFill>
                  <a:schemeClr val="dk1"/>
                </a:solidFill>
                <a:latin typeface="Cambria"/>
                <a:ea typeface="Cambria"/>
                <a:cs typeface="Cambria"/>
                <a:sym typeface="Cambria"/>
              </a:rPr>
              <a:t>GLOBAL + INTERCULTURAL STUDIES 12</a:t>
            </a:r>
            <a:endParaRPr sz="4000" b="1">
              <a:solidFill>
                <a:schemeClr val="dk1"/>
              </a:solidFill>
              <a:latin typeface="Cambria"/>
              <a:ea typeface="Cambria"/>
              <a:cs typeface="Cambria"/>
              <a:sym typeface="Cambria"/>
            </a:endParaRPr>
          </a:p>
        </p:txBody>
      </p:sp>
      <p:sp>
        <p:nvSpPr>
          <p:cNvPr id="195" name="Google Shape;195;p27"/>
          <p:cNvSpPr txBox="1">
            <a:spLocks noGrp="1"/>
          </p:cNvSpPr>
          <p:nvPr>
            <p:ph type="body" idx="1"/>
          </p:nvPr>
        </p:nvSpPr>
        <p:spPr>
          <a:xfrm>
            <a:off x="342875" y="1663550"/>
            <a:ext cx="9204900" cy="1789200"/>
          </a:xfrm>
          <a:prstGeom prst="rect">
            <a:avLst/>
          </a:prstGeom>
        </p:spPr>
        <p:txBody>
          <a:bodyPr spcFirstLastPara="1" wrap="square" lIns="113100" tIns="113100" rIns="113100" bIns="113100" anchor="t" anchorCtr="0">
            <a:noAutofit/>
          </a:bodyPr>
          <a:lstStyle/>
          <a:p>
            <a:pPr marL="0" lvl="0" indent="0" algn="l"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2100" b="1">
                <a:solidFill>
                  <a:srgbClr val="FFFFFF"/>
                </a:solidFill>
                <a:latin typeface="Quattrocento Sans"/>
                <a:ea typeface="Quattrocento Sans"/>
                <a:cs typeface="Quattrocento Sans"/>
                <a:sym typeface="Quattrocento Sans"/>
              </a:rPr>
              <a:t>You will explore the concept of culture &amp; how it shapes our thinking, behaviour, family lives &amp; relationships as well as world cultures, current events, writing, art &amp; film from many cultures. We will learn together through dialogue, discussion &amp; projects.  </a:t>
            </a:r>
            <a:endParaRPr sz="2100" b="1">
              <a:solidFill>
                <a:srgbClr val="FFFFFF"/>
              </a:solidFill>
              <a:latin typeface="Quattrocento Sans"/>
              <a:ea typeface="Quattrocento Sans"/>
              <a:cs typeface="Quattrocento Sans"/>
              <a:sym typeface="Quattrocento Sans"/>
            </a:endParaRPr>
          </a:p>
          <a:p>
            <a:pPr marL="0" lvl="0" indent="0" algn="l" rtl="0">
              <a:lnSpc>
                <a:spcPct val="100000"/>
              </a:lnSpc>
              <a:spcBef>
                <a:spcPts val="600"/>
              </a:spcBef>
              <a:spcAft>
                <a:spcPts val="600"/>
              </a:spcAft>
              <a:buNone/>
            </a:pPr>
            <a:endParaRPr sz="2100" b="1">
              <a:solidFill>
                <a:srgbClr val="FFFFFF"/>
              </a:solidFill>
              <a:latin typeface="Quattrocento Sans"/>
              <a:ea typeface="Quattrocento Sans"/>
              <a:cs typeface="Quattrocento Sans"/>
              <a:sym typeface="Quattrocento Sans"/>
            </a:endParaRPr>
          </a:p>
        </p:txBody>
      </p:sp>
      <p:pic>
        <p:nvPicPr>
          <p:cNvPr id="196" name="Google Shape;196;p27" descr="aspects-of-culture-beyond-language-infograph-869x1024_orig.jpg"/>
          <p:cNvPicPr preferRelativeResize="0"/>
          <p:nvPr/>
        </p:nvPicPr>
        <p:blipFill rotWithShape="1">
          <a:blip r:embed="rId3">
            <a:alphaModFix/>
          </a:blip>
          <a:srcRect l="11313" t="18504" r="5987" b="5812"/>
          <a:stretch/>
        </p:blipFill>
        <p:spPr>
          <a:xfrm>
            <a:off x="5790600" y="3237800"/>
            <a:ext cx="3850076" cy="4158024"/>
          </a:xfrm>
          <a:prstGeom prst="rect">
            <a:avLst/>
          </a:prstGeom>
          <a:noFill/>
          <a:ln w="76200" cap="flat" cmpd="sng">
            <a:solidFill>
              <a:srgbClr val="FF6600"/>
            </a:solidFill>
            <a:prstDash val="solid"/>
            <a:miter lim="800000"/>
            <a:headEnd type="none" w="sm" len="sm"/>
            <a:tailEnd type="none" w="sm" len="sm"/>
          </a:ln>
        </p:spPr>
      </p:pic>
      <p:sp>
        <p:nvSpPr>
          <p:cNvPr id="197" name="Google Shape;197;p27"/>
          <p:cNvSpPr txBox="1"/>
          <p:nvPr/>
        </p:nvSpPr>
        <p:spPr>
          <a:xfrm>
            <a:off x="342875" y="3486438"/>
            <a:ext cx="5447700" cy="171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 sz="2100" b="1">
                <a:solidFill>
                  <a:schemeClr val="dk2"/>
                </a:solidFill>
                <a:latin typeface="Quattrocento Sans"/>
                <a:ea typeface="Quattrocento Sans"/>
                <a:cs typeface="Quattrocento Sans"/>
                <a:sym typeface="Quattrocento Sans"/>
              </a:rPr>
              <a:t>The goal of this class is to help students thrive in a global world, to resist stereotypical thinking &amp; to recognize imbalances of power &amp; inequity.</a:t>
            </a:r>
            <a:endParaRPr>
              <a:latin typeface="Open Sans"/>
              <a:ea typeface="Open Sans"/>
              <a:cs typeface="Open Sans"/>
              <a:sym typeface="Open Sans"/>
            </a:endParaRPr>
          </a:p>
        </p:txBody>
      </p:sp>
      <p:pic>
        <p:nvPicPr>
          <p:cNvPr id="198" name="Google Shape;198;p27" descr="The-Exponential-Principle.jpg"/>
          <p:cNvPicPr preferRelativeResize="0"/>
          <p:nvPr/>
        </p:nvPicPr>
        <p:blipFill rotWithShape="1">
          <a:blip r:embed="rId4">
            <a:alphaModFix/>
          </a:blip>
          <a:srcRect/>
          <a:stretch/>
        </p:blipFill>
        <p:spPr>
          <a:xfrm>
            <a:off x="546150" y="5238825"/>
            <a:ext cx="4724451" cy="2218950"/>
          </a:xfrm>
          <a:prstGeom prst="rect">
            <a:avLst/>
          </a:prstGeom>
          <a:noFill/>
          <a:ln w="76200" cap="flat" cmpd="sng">
            <a:solidFill>
              <a:srgbClr val="3C8C92"/>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200" advTm="19880">
        <p14:flip dir="l"/>
      </p:transition>
    </mc:Choice>
    <mc:Fallback xmlns="">
      <p:transition spd="slow" advTm="19880">
        <p:fade/>
      </p:transition>
    </mc:Fallback>
  </mc:AlternateContent>
</p:sld>
</file>

<file path=ppt/theme/theme1.xml><?xml version="1.0" encoding="utf-8"?>
<a:theme xmlns:a="http://schemas.openxmlformats.org/drawingml/2006/main" name="Tropic">
  <a:themeElements>
    <a:clrScheme name="Tropic">
      <a:dk1>
        <a:srgbClr val="5AD1B8"/>
      </a:dk1>
      <a:lt1>
        <a:srgbClr val="FFD2D2"/>
      </a:lt1>
      <a:dk2>
        <a:srgbClr val="FFFFFF"/>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324B66C5247468AD4CE6F31989378" ma:contentTypeVersion="11" ma:contentTypeDescription="Create a new document." ma:contentTypeScope="" ma:versionID="dc10f3302c20f5f0b4f7cd99d34250d2">
  <xsd:schema xmlns:xsd="http://www.w3.org/2001/XMLSchema" xmlns:xs="http://www.w3.org/2001/XMLSchema" xmlns:p="http://schemas.microsoft.com/office/2006/metadata/properties" xmlns:ns3="8ba97f49-756d-4980-a3bd-8f0c6a406b3d" xmlns:ns4="f8daeef7-b629-4693-bdb3-375b25f03efe" targetNamespace="http://schemas.microsoft.com/office/2006/metadata/properties" ma:root="true" ma:fieldsID="722c2cdb3d82f807b41211d97ea2aeea" ns3:_="" ns4:_="">
    <xsd:import namespace="8ba97f49-756d-4980-a3bd-8f0c6a406b3d"/>
    <xsd:import namespace="f8daeef7-b629-4693-bdb3-375b25f03ef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97f49-756d-4980-a3bd-8f0c6a406b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daeef7-b629-4693-bdb3-375b25f03e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7E76C4-5396-4AE6-9791-3966C2630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97f49-756d-4980-a3bd-8f0c6a406b3d"/>
    <ds:schemaRef ds:uri="f8daeef7-b629-4693-bdb3-375b25f03e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2AF8A2-6A23-42E0-AA4E-4D23CD007A3E}">
  <ds:schemaRefs>
    <ds:schemaRef ds:uri="http://schemas.microsoft.com/sharepoint/v3/contenttype/forms"/>
  </ds:schemaRefs>
</ds:datastoreItem>
</file>

<file path=customXml/itemProps3.xml><?xml version="1.0" encoding="utf-8"?>
<ds:datastoreItem xmlns:ds="http://schemas.openxmlformats.org/officeDocument/2006/customXml" ds:itemID="{7570B5D3-2444-41B7-95FC-D60A6E3A6885}">
  <ds:schemaRefs>
    <ds:schemaRef ds:uri="8ba97f49-756d-4980-a3bd-8f0c6a406b3d"/>
    <ds:schemaRef ds:uri="http://purl.org/dc/terms/"/>
    <ds:schemaRef ds:uri="http://schemas.openxmlformats.org/package/2006/metadata/core-properties"/>
    <ds:schemaRef ds:uri="http://purl.org/dc/dcmitype/"/>
    <ds:schemaRef ds:uri="f8daeef7-b629-4693-bdb3-375b25f03ef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TotalTime>
  <Words>457</Words>
  <Application>Microsoft Office PowerPoint</Application>
  <PresentationFormat>Custom</PresentationFormat>
  <Paragraphs>41</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Times New Roman</vt:lpstr>
      <vt:lpstr>PT Sans Narrow</vt:lpstr>
      <vt:lpstr>Arial</vt:lpstr>
      <vt:lpstr>Quattrocento Sans</vt:lpstr>
      <vt:lpstr>Cambria</vt:lpstr>
      <vt:lpstr>Open Sans</vt:lpstr>
      <vt:lpstr>Tropic</vt:lpstr>
      <vt:lpstr>SOCIALS 11 EXPLORATIONS</vt:lpstr>
      <vt:lpstr>PSYCHOLOGY 11 </vt:lpstr>
      <vt:lpstr>SOCIAL JUSTICE 12</vt:lpstr>
      <vt:lpstr>LAW 12</vt:lpstr>
      <vt:lpstr>PowerPoint Presentation</vt:lpstr>
      <vt:lpstr>CRIMINOLOGY 12</vt:lpstr>
      <vt:lpstr>PSYCHOLOGY 12</vt:lpstr>
      <vt:lpstr>GLOBAL + INTERCULTURAL STUDIES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Department</dc:title>
  <dc:creator>Tanu Sandhu</dc:creator>
  <cp:lastModifiedBy>Tanu Sandhu</cp:lastModifiedBy>
  <cp:revision>4</cp:revision>
  <dcterms:modified xsi:type="dcterms:W3CDTF">2021-01-20T20:58:05Z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0x010100F5B324B66C5247468AD4CE6F31989378</vt:lpwstr>
  </property>
</Properties>
</file>