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4"/>
  </p:sldMasterIdLst>
  <p:notesMasterIdLst>
    <p:notesMasterId r:id="rId41"/>
  </p:notesMasterIdLst>
  <p:sldIdLst>
    <p:sldId id="256" r:id="rId5"/>
    <p:sldId id="380" r:id="rId6"/>
    <p:sldId id="343" r:id="rId7"/>
    <p:sldId id="303" r:id="rId8"/>
    <p:sldId id="381" r:id="rId9"/>
    <p:sldId id="312" r:id="rId10"/>
    <p:sldId id="345" r:id="rId11"/>
    <p:sldId id="383" r:id="rId12"/>
    <p:sldId id="384" r:id="rId13"/>
    <p:sldId id="385" r:id="rId14"/>
    <p:sldId id="368" r:id="rId15"/>
    <p:sldId id="348" r:id="rId16"/>
    <p:sldId id="349" r:id="rId17"/>
    <p:sldId id="366" r:id="rId18"/>
    <p:sldId id="350" r:id="rId19"/>
    <p:sldId id="363" r:id="rId20"/>
    <p:sldId id="360" r:id="rId21"/>
    <p:sldId id="346" r:id="rId22"/>
    <p:sldId id="351" r:id="rId23"/>
    <p:sldId id="352" r:id="rId24"/>
    <p:sldId id="353" r:id="rId25"/>
    <p:sldId id="361" r:id="rId26"/>
    <p:sldId id="316" r:id="rId27"/>
    <p:sldId id="386" r:id="rId28"/>
    <p:sldId id="318" r:id="rId29"/>
    <p:sldId id="387" r:id="rId30"/>
    <p:sldId id="374" r:id="rId31"/>
    <p:sldId id="304" r:id="rId32"/>
    <p:sldId id="376" r:id="rId33"/>
    <p:sldId id="377" r:id="rId34"/>
    <p:sldId id="378" r:id="rId35"/>
    <p:sldId id="379" r:id="rId36"/>
    <p:sldId id="370" r:id="rId37"/>
    <p:sldId id="331" r:id="rId38"/>
    <p:sldId id="393" r:id="rId39"/>
    <p:sldId id="394" r:id="rId40"/>
  </p:sldIdLst>
  <p:sldSz cx="12192000" cy="6858000"/>
  <p:notesSz cx="7010400" cy="9296400"/>
  <p:custDataLst>
    <p:tags r:id="rId4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6FCDBF7-E9EC-4D44-BEDB-69F786557CF7}">
          <p14:sldIdLst>
            <p14:sldId id="256"/>
            <p14:sldId id="380"/>
            <p14:sldId id="343"/>
            <p14:sldId id="303"/>
            <p14:sldId id="381"/>
            <p14:sldId id="312"/>
            <p14:sldId id="345"/>
            <p14:sldId id="383"/>
            <p14:sldId id="384"/>
            <p14:sldId id="385"/>
            <p14:sldId id="368"/>
            <p14:sldId id="348"/>
            <p14:sldId id="349"/>
            <p14:sldId id="366"/>
            <p14:sldId id="350"/>
            <p14:sldId id="363"/>
            <p14:sldId id="360"/>
            <p14:sldId id="346"/>
            <p14:sldId id="351"/>
            <p14:sldId id="352"/>
            <p14:sldId id="353"/>
            <p14:sldId id="361"/>
            <p14:sldId id="316"/>
            <p14:sldId id="386"/>
            <p14:sldId id="318"/>
            <p14:sldId id="387"/>
            <p14:sldId id="374"/>
            <p14:sldId id="304"/>
            <p14:sldId id="376"/>
            <p14:sldId id="377"/>
            <p14:sldId id="378"/>
            <p14:sldId id="379"/>
            <p14:sldId id="370"/>
            <p14:sldId id="331"/>
            <p14:sldId id="393"/>
            <p14:sldId id="39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33CC"/>
    <a:srgbClr val="800000"/>
    <a:srgbClr val="8A45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C7CB58-616C-4CE5-99B1-218C5F745BB3}" v="1222" dt="2021-03-09T17:16:39.4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882" autoAdjust="0"/>
    <p:restoredTop sz="86722" autoAdjust="0"/>
  </p:normalViewPr>
  <p:slideViewPr>
    <p:cSldViewPr snapToGrid="0">
      <p:cViewPr varScale="1">
        <p:scale>
          <a:sx n="59" d="100"/>
          <a:sy n="59" d="100"/>
        </p:scale>
        <p:origin x="6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48"/>
    </p:cViewPr>
  </p:sorterViewPr>
  <p:notesViewPr>
    <p:cSldViewPr snapToGrid="0">
      <p:cViewPr varScale="1">
        <p:scale>
          <a:sx n="83" d="100"/>
          <a:sy n="83" d="100"/>
        </p:scale>
        <p:origin x="381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gs" Target="tags/tag1.xml"/><Relationship Id="rId47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48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Kuang" userId="c04983a5-5850-4cef-9576-eccfd9a26f80" providerId="ADAL" clId="{FEC7CB58-616C-4CE5-99B1-218C5F745BB3}"/>
    <pc:docChg chg="undo redo custSel mod addSld delSld modSld sldOrd modSection modNotesMaster">
      <pc:chgData name="Anna Kuang" userId="c04983a5-5850-4cef-9576-eccfd9a26f80" providerId="ADAL" clId="{FEC7CB58-616C-4CE5-99B1-218C5F745BB3}" dt="2021-03-09T17:16:41.321" v="2899" actId="2696"/>
      <pc:docMkLst>
        <pc:docMk/>
      </pc:docMkLst>
      <pc:sldChg chg="addSp delSp modSp mod setBg">
        <pc:chgData name="Anna Kuang" userId="c04983a5-5850-4cef-9576-eccfd9a26f80" providerId="ADAL" clId="{FEC7CB58-616C-4CE5-99B1-218C5F745BB3}" dt="2021-03-04T22:20:30.417" v="1222" actId="1076"/>
        <pc:sldMkLst>
          <pc:docMk/>
          <pc:sldMk cId="3641983216" sldId="256"/>
        </pc:sldMkLst>
        <pc:spChg chg="add del mod">
          <ac:chgData name="Anna Kuang" userId="c04983a5-5850-4cef-9576-eccfd9a26f80" providerId="ADAL" clId="{FEC7CB58-616C-4CE5-99B1-218C5F745BB3}" dt="2021-03-04T22:20:27.432" v="1221" actId="1076"/>
          <ac:spMkLst>
            <pc:docMk/>
            <pc:sldMk cId="3641983216" sldId="256"/>
            <ac:spMk id="2" creationId="{00000000-0000-0000-0000-000000000000}"/>
          </ac:spMkLst>
        </pc:spChg>
        <pc:spChg chg="mod ord">
          <ac:chgData name="Anna Kuang" userId="c04983a5-5850-4cef-9576-eccfd9a26f80" providerId="ADAL" clId="{FEC7CB58-616C-4CE5-99B1-218C5F745BB3}" dt="2021-03-04T22:19:47.458" v="1208" actId="26606"/>
          <ac:spMkLst>
            <pc:docMk/>
            <pc:sldMk cId="3641983216" sldId="256"/>
            <ac:spMk id="3" creationId="{00000000-0000-0000-0000-000000000000}"/>
          </ac:spMkLst>
        </pc:spChg>
        <pc:spChg chg="mod ord">
          <ac:chgData name="Anna Kuang" userId="c04983a5-5850-4cef-9576-eccfd9a26f80" providerId="ADAL" clId="{FEC7CB58-616C-4CE5-99B1-218C5F745BB3}" dt="2021-03-04T22:19:47.458" v="1208" actId="26606"/>
          <ac:spMkLst>
            <pc:docMk/>
            <pc:sldMk cId="3641983216" sldId="256"/>
            <ac:spMk id="4" creationId="{C789B7B4-2515-4D6D-B27B-6435C99C4253}"/>
          </ac:spMkLst>
        </pc:spChg>
        <pc:spChg chg="add del mod">
          <ac:chgData name="Anna Kuang" userId="c04983a5-5850-4cef-9576-eccfd9a26f80" providerId="ADAL" clId="{FEC7CB58-616C-4CE5-99B1-218C5F745BB3}" dt="2021-03-04T22:20:06.587" v="1214"/>
          <ac:spMkLst>
            <pc:docMk/>
            <pc:sldMk cId="3641983216" sldId="256"/>
            <ac:spMk id="7" creationId="{66893F26-9CAA-4151-A975-C364513673B1}"/>
          </ac:spMkLst>
        </pc:spChg>
        <pc:spChg chg="add del">
          <ac:chgData name="Anna Kuang" userId="c04983a5-5850-4cef-9576-eccfd9a26f80" providerId="ADAL" clId="{FEC7CB58-616C-4CE5-99B1-218C5F745BB3}" dt="2021-03-04T22:19:47.458" v="1208" actId="26606"/>
          <ac:spMkLst>
            <pc:docMk/>
            <pc:sldMk cId="3641983216" sldId="256"/>
            <ac:spMk id="14" creationId="{8677094E-F0FE-4EC2-9511-5A411A2E1154}"/>
          </ac:spMkLst>
        </pc:spChg>
        <pc:spChg chg="add del">
          <ac:chgData name="Anna Kuang" userId="c04983a5-5850-4cef-9576-eccfd9a26f80" providerId="ADAL" clId="{FEC7CB58-616C-4CE5-99B1-218C5F745BB3}" dt="2021-03-04T22:19:47.458" v="1208" actId="26606"/>
          <ac:spMkLst>
            <pc:docMk/>
            <pc:sldMk cId="3641983216" sldId="256"/>
            <ac:spMk id="19" creationId="{E0E1ADA3-256B-436F-BB84-15BF272B4BC8}"/>
          </ac:spMkLst>
        </pc:spChg>
        <pc:spChg chg="add del">
          <ac:chgData name="Anna Kuang" userId="c04983a5-5850-4cef-9576-eccfd9a26f80" providerId="ADAL" clId="{FEC7CB58-616C-4CE5-99B1-218C5F745BB3}" dt="2021-03-04T22:19:47.458" v="1208" actId="26606"/>
          <ac:spMkLst>
            <pc:docMk/>
            <pc:sldMk cId="3641983216" sldId="256"/>
            <ac:spMk id="23" creationId="{5C091E65-5627-4CC0-82AA-74A3C89D7CF7}"/>
          </ac:spMkLst>
        </pc:spChg>
        <pc:spChg chg="add del">
          <ac:chgData name="Anna Kuang" userId="c04983a5-5850-4cef-9576-eccfd9a26f80" providerId="ADAL" clId="{FEC7CB58-616C-4CE5-99B1-218C5F745BB3}" dt="2021-03-04T22:19:47.458" v="1208" actId="26606"/>
          <ac:spMkLst>
            <pc:docMk/>
            <pc:sldMk cId="3641983216" sldId="256"/>
            <ac:spMk id="28" creationId="{FB71362F-6305-42A2-8633-285CE3813B1A}"/>
          </ac:spMkLst>
        </pc:spChg>
        <pc:picChg chg="add mod">
          <ac:chgData name="Anna Kuang" userId="c04983a5-5850-4cef-9576-eccfd9a26f80" providerId="ADAL" clId="{FEC7CB58-616C-4CE5-99B1-218C5F745BB3}" dt="2021-03-04T22:20:30.417" v="1222" actId="1076"/>
          <ac:picMkLst>
            <pc:docMk/>
            <pc:sldMk cId="3641983216" sldId="256"/>
            <ac:picMk id="6" creationId="{1B1856ED-2357-4142-9193-8721AA9A8754}"/>
          </ac:picMkLst>
        </pc:picChg>
        <pc:picChg chg="mod">
          <ac:chgData name="Anna Kuang" userId="c04983a5-5850-4cef-9576-eccfd9a26f80" providerId="ADAL" clId="{FEC7CB58-616C-4CE5-99B1-218C5F745BB3}" dt="2021-03-04T22:19:47.458" v="1208" actId="26606"/>
          <ac:picMkLst>
            <pc:docMk/>
            <pc:sldMk cId="3641983216" sldId="256"/>
            <ac:picMk id="10" creationId="{8F9E1191-6BA1-4191-A357-59FBCA25F6AB}"/>
          </ac:picMkLst>
        </pc:picChg>
        <pc:cxnChg chg="add del">
          <ac:chgData name="Anna Kuang" userId="c04983a5-5850-4cef-9576-eccfd9a26f80" providerId="ADAL" clId="{FEC7CB58-616C-4CE5-99B1-218C5F745BB3}" dt="2021-03-04T22:19:47.458" v="1208" actId="26606"/>
          <ac:cxnSpMkLst>
            <pc:docMk/>
            <pc:sldMk cId="3641983216" sldId="256"/>
            <ac:cxnSpMk id="21" creationId="{7DDC7D3D-A4F6-4638-B02B-2DBB6C11F5D3}"/>
          </ac:cxnSpMkLst>
        </pc:cxnChg>
      </pc:sldChg>
      <pc:sldChg chg="modAnim">
        <pc:chgData name="Anna Kuang" userId="c04983a5-5850-4cef-9576-eccfd9a26f80" providerId="ADAL" clId="{FEC7CB58-616C-4CE5-99B1-218C5F745BB3}" dt="2021-03-04T22:22:53.879" v="1242"/>
        <pc:sldMkLst>
          <pc:docMk/>
          <pc:sldMk cId="1091684573" sldId="303"/>
        </pc:sldMkLst>
      </pc:sldChg>
      <pc:sldChg chg="modAnim">
        <pc:chgData name="Anna Kuang" userId="c04983a5-5850-4cef-9576-eccfd9a26f80" providerId="ADAL" clId="{FEC7CB58-616C-4CE5-99B1-218C5F745BB3}" dt="2021-03-05T00:27:28.373" v="2790"/>
        <pc:sldMkLst>
          <pc:docMk/>
          <pc:sldMk cId="2241366693" sldId="304"/>
        </pc:sldMkLst>
      </pc:sldChg>
      <pc:sldChg chg="modSp modAnim">
        <pc:chgData name="Anna Kuang" userId="c04983a5-5850-4cef-9576-eccfd9a26f80" providerId="ADAL" clId="{FEC7CB58-616C-4CE5-99B1-218C5F745BB3}" dt="2021-03-04T23:43:55.678" v="2253"/>
        <pc:sldMkLst>
          <pc:docMk/>
          <pc:sldMk cId="2394029548" sldId="316"/>
        </pc:sldMkLst>
        <pc:spChg chg="mod">
          <ac:chgData name="Anna Kuang" userId="c04983a5-5850-4cef-9576-eccfd9a26f80" providerId="ADAL" clId="{FEC7CB58-616C-4CE5-99B1-218C5F745BB3}" dt="2021-03-04T23:43:45.101" v="2252" actId="404"/>
          <ac:spMkLst>
            <pc:docMk/>
            <pc:sldMk cId="2394029548" sldId="316"/>
            <ac:spMk id="3" creationId="{68DF31AE-5FA2-41F8-98A4-7A996B965A85}"/>
          </ac:spMkLst>
        </pc:spChg>
      </pc:sldChg>
      <pc:sldChg chg="modSp modAnim">
        <pc:chgData name="Anna Kuang" userId="c04983a5-5850-4cef-9576-eccfd9a26f80" providerId="ADAL" clId="{FEC7CB58-616C-4CE5-99B1-218C5F745BB3}" dt="2021-03-04T23:36:18.070" v="2210"/>
        <pc:sldMkLst>
          <pc:docMk/>
          <pc:sldMk cId="884636220" sldId="318"/>
        </pc:sldMkLst>
        <pc:spChg chg="mod">
          <ac:chgData name="Anna Kuang" userId="c04983a5-5850-4cef-9576-eccfd9a26f80" providerId="ADAL" clId="{FEC7CB58-616C-4CE5-99B1-218C5F745BB3}" dt="2021-03-04T23:35:17.248" v="2205" actId="20577"/>
          <ac:spMkLst>
            <pc:docMk/>
            <pc:sldMk cId="884636220" sldId="318"/>
            <ac:spMk id="3" creationId="{68DF31AE-5FA2-41F8-98A4-7A996B965A85}"/>
          </ac:spMkLst>
        </pc:spChg>
      </pc:sldChg>
      <pc:sldChg chg="modSp">
        <pc:chgData name="Anna Kuang" userId="c04983a5-5850-4cef-9576-eccfd9a26f80" providerId="ADAL" clId="{FEC7CB58-616C-4CE5-99B1-218C5F745BB3}" dt="2021-03-03T21:18:35.165" v="1187" actId="20577"/>
        <pc:sldMkLst>
          <pc:docMk/>
          <pc:sldMk cId="414527617" sldId="331"/>
        </pc:sldMkLst>
        <pc:spChg chg="mod">
          <ac:chgData name="Anna Kuang" userId="c04983a5-5850-4cef-9576-eccfd9a26f80" providerId="ADAL" clId="{FEC7CB58-616C-4CE5-99B1-218C5F745BB3}" dt="2021-03-03T21:18:35.165" v="1187" actId="20577"/>
          <ac:spMkLst>
            <pc:docMk/>
            <pc:sldMk cId="414527617" sldId="331"/>
            <ac:spMk id="4" creationId="{0E7C7AD9-6FB7-4042-897D-8CD6EEB08004}"/>
          </ac:spMkLst>
        </pc:spChg>
      </pc:sldChg>
      <pc:sldChg chg="modSp modAnim">
        <pc:chgData name="Anna Kuang" userId="c04983a5-5850-4cef-9576-eccfd9a26f80" providerId="ADAL" clId="{FEC7CB58-616C-4CE5-99B1-218C5F745BB3}" dt="2021-03-04T22:16:13.716" v="1196"/>
        <pc:sldMkLst>
          <pc:docMk/>
          <pc:sldMk cId="4015532484" sldId="343"/>
        </pc:sldMkLst>
        <pc:graphicFrameChg chg="mod">
          <ac:chgData name="Anna Kuang" userId="c04983a5-5850-4cef-9576-eccfd9a26f80" providerId="ADAL" clId="{FEC7CB58-616C-4CE5-99B1-218C5F745BB3}" dt="2021-03-04T22:16:11.686" v="1195"/>
          <ac:graphicFrameMkLst>
            <pc:docMk/>
            <pc:sldMk cId="4015532484" sldId="343"/>
            <ac:graphicFrameMk id="11" creationId="{6FE13C20-4AB9-40CD-A984-0BDAE1B83465}"/>
          </ac:graphicFrameMkLst>
        </pc:graphicFrameChg>
      </pc:sldChg>
      <pc:sldChg chg="addSp modSp modAnim">
        <pc:chgData name="Anna Kuang" userId="c04983a5-5850-4cef-9576-eccfd9a26f80" providerId="ADAL" clId="{FEC7CB58-616C-4CE5-99B1-218C5F745BB3}" dt="2021-03-04T23:34:52.358" v="2201" actId="12"/>
        <pc:sldMkLst>
          <pc:docMk/>
          <pc:sldMk cId="2922614953" sldId="345"/>
        </pc:sldMkLst>
        <pc:spChg chg="mod">
          <ac:chgData name="Anna Kuang" userId="c04983a5-5850-4cef-9576-eccfd9a26f80" providerId="ADAL" clId="{FEC7CB58-616C-4CE5-99B1-218C5F745BB3}" dt="2021-03-04T23:34:52.358" v="2201" actId="12"/>
          <ac:spMkLst>
            <pc:docMk/>
            <pc:sldMk cId="2922614953" sldId="345"/>
            <ac:spMk id="3" creationId="{68DF31AE-5FA2-41F8-98A4-7A996B965A85}"/>
          </ac:spMkLst>
        </pc:spChg>
        <pc:picChg chg="add mod">
          <ac:chgData name="Anna Kuang" userId="c04983a5-5850-4cef-9576-eccfd9a26f80" providerId="ADAL" clId="{FEC7CB58-616C-4CE5-99B1-218C5F745BB3}" dt="2021-03-04T22:53:44.562" v="1715" actId="1076"/>
          <ac:picMkLst>
            <pc:docMk/>
            <pc:sldMk cId="2922614953" sldId="345"/>
            <ac:picMk id="1026" creationId="{9CA9125B-C920-46B8-A9C6-8301234BC789}"/>
          </ac:picMkLst>
        </pc:picChg>
      </pc:sldChg>
      <pc:sldChg chg="modAnim">
        <pc:chgData name="Anna Kuang" userId="c04983a5-5850-4cef-9576-eccfd9a26f80" providerId="ADAL" clId="{FEC7CB58-616C-4CE5-99B1-218C5F745BB3}" dt="2021-03-04T23:17:06.181" v="2053"/>
        <pc:sldMkLst>
          <pc:docMk/>
          <pc:sldMk cId="3046129999" sldId="346"/>
        </pc:sldMkLst>
      </pc:sldChg>
      <pc:sldChg chg="modAnim">
        <pc:chgData name="Anna Kuang" userId="c04983a5-5850-4cef-9576-eccfd9a26f80" providerId="ADAL" clId="{FEC7CB58-616C-4CE5-99B1-218C5F745BB3}" dt="2021-03-04T23:13:05.351" v="2032"/>
        <pc:sldMkLst>
          <pc:docMk/>
          <pc:sldMk cId="60083870" sldId="348"/>
        </pc:sldMkLst>
      </pc:sldChg>
      <pc:sldChg chg="modAnim">
        <pc:chgData name="Anna Kuang" userId="c04983a5-5850-4cef-9576-eccfd9a26f80" providerId="ADAL" clId="{FEC7CB58-616C-4CE5-99B1-218C5F745BB3}" dt="2021-03-04T23:13:36.628" v="2034"/>
        <pc:sldMkLst>
          <pc:docMk/>
          <pc:sldMk cId="1213184163" sldId="349"/>
        </pc:sldMkLst>
      </pc:sldChg>
      <pc:sldChg chg="modAnim">
        <pc:chgData name="Anna Kuang" userId="c04983a5-5850-4cef-9576-eccfd9a26f80" providerId="ADAL" clId="{FEC7CB58-616C-4CE5-99B1-218C5F745BB3}" dt="2021-03-04T23:15:50.535" v="2041"/>
        <pc:sldMkLst>
          <pc:docMk/>
          <pc:sldMk cId="335035618" sldId="350"/>
        </pc:sldMkLst>
      </pc:sldChg>
      <pc:sldChg chg="modAnim">
        <pc:chgData name="Anna Kuang" userId="c04983a5-5850-4cef-9576-eccfd9a26f80" providerId="ADAL" clId="{FEC7CB58-616C-4CE5-99B1-218C5F745BB3}" dt="2021-03-04T23:42:00.545" v="2233"/>
        <pc:sldMkLst>
          <pc:docMk/>
          <pc:sldMk cId="3080221157" sldId="352"/>
        </pc:sldMkLst>
      </pc:sldChg>
      <pc:sldChg chg="addSp modSp mod setBg modAnim modNotesTx">
        <pc:chgData name="Anna Kuang" userId="c04983a5-5850-4cef-9576-eccfd9a26f80" providerId="ADAL" clId="{FEC7CB58-616C-4CE5-99B1-218C5F745BB3}" dt="2021-03-04T23:26:31.122" v="2119"/>
        <pc:sldMkLst>
          <pc:docMk/>
          <pc:sldMk cId="149080530" sldId="353"/>
        </pc:sldMkLst>
        <pc:spChg chg="mod ord">
          <ac:chgData name="Anna Kuang" userId="c04983a5-5850-4cef-9576-eccfd9a26f80" providerId="ADAL" clId="{FEC7CB58-616C-4CE5-99B1-218C5F745BB3}" dt="2021-03-04T23:25:50.056" v="2114" actId="1076"/>
          <ac:spMkLst>
            <pc:docMk/>
            <pc:sldMk cId="149080530" sldId="353"/>
            <ac:spMk id="3" creationId="{E0CD48BE-A5DF-4F61-ABE2-76776D01D6DE}"/>
          </ac:spMkLst>
        </pc:spChg>
        <pc:spChg chg="add">
          <ac:chgData name="Anna Kuang" userId="c04983a5-5850-4cef-9576-eccfd9a26f80" providerId="ADAL" clId="{FEC7CB58-616C-4CE5-99B1-218C5F745BB3}" dt="2021-03-04T23:22:54.663" v="2086" actId="26606"/>
          <ac:spMkLst>
            <pc:docMk/>
            <pc:sldMk cId="149080530" sldId="353"/>
            <ac:spMk id="8" creationId="{BA2EA6A6-CD0C-4CFD-8EC2-AA44F9870331}"/>
          </ac:spMkLst>
        </pc:spChg>
        <pc:picChg chg="add mod">
          <ac:chgData name="Anna Kuang" userId="c04983a5-5850-4cef-9576-eccfd9a26f80" providerId="ADAL" clId="{FEC7CB58-616C-4CE5-99B1-218C5F745BB3}" dt="2021-03-04T23:25:33.520" v="2110" actId="14100"/>
          <ac:picMkLst>
            <pc:docMk/>
            <pc:sldMk cId="149080530" sldId="353"/>
            <ac:picMk id="2" creationId="{4F1E478D-D94B-4C55-BE01-76BBFBAAA16A}"/>
          </ac:picMkLst>
        </pc:picChg>
      </pc:sldChg>
      <pc:sldChg chg="ord">
        <pc:chgData name="Anna Kuang" userId="c04983a5-5850-4cef-9576-eccfd9a26f80" providerId="ADAL" clId="{FEC7CB58-616C-4CE5-99B1-218C5F745BB3}" dt="2021-03-08T20:04:08.707" v="2802"/>
        <pc:sldMkLst>
          <pc:docMk/>
          <pc:sldMk cId="53399642" sldId="360"/>
        </pc:sldMkLst>
      </pc:sldChg>
      <pc:sldChg chg="addSp delSp modSp modAnim">
        <pc:chgData name="Anna Kuang" userId="c04983a5-5850-4cef-9576-eccfd9a26f80" providerId="ADAL" clId="{FEC7CB58-616C-4CE5-99B1-218C5F745BB3}" dt="2021-03-09T17:14:49.531" v="2880" actId="20577"/>
        <pc:sldMkLst>
          <pc:docMk/>
          <pc:sldMk cId="3292685437" sldId="361"/>
        </pc:sldMkLst>
        <pc:spChg chg="add mod">
          <ac:chgData name="Anna Kuang" userId="c04983a5-5850-4cef-9576-eccfd9a26f80" providerId="ADAL" clId="{FEC7CB58-616C-4CE5-99B1-218C5F745BB3}" dt="2021-03-09T17:14:49.531" v="2880" actId="20577"/>
          <ac:spMkLst>
            <pc:docMk/>
            <pc:sldMk cId="3292685437" sldId="361"/>
            <ac:spMk id="6" creationId="{1096102A-90A5-48E1-B762-E87ED5F6B3BE}"/>
          </ac:spMkLst>
        </pc:spChg>
        <pc:spChg chg="mod">
          <ac:chgData name="Anna Kuang" userId="c04983a5-5850-4cef-9576-eccfd9a26f80" providerId="ADAL" clId="{FEC7CB58-616C-4CE5-99B1-218C5F745BB3}" dt="2021-03-03T20:54:53.385" v="1013" actId="14100"/>
          <ac:spMkLst>
            <pc:docMk/>
            <pc:sldMk cId="3292685437" sldId="361"/>
            <ac:spMk id="8" creationId="{137D2CBB-3844-4284-858A-6B6F67605F57}"/>
          </ac:spMkLst>
        </pc:spChg>
        <pc:spChg chg="add mod">
          <ac:chgData name="Anna Kuang" userId="c04983a5-5850-4cef-9576-eccfd9a26f80" providerId="ADAL" clId="{FEC7CB58-616C-4CE5-99B1-218C5F745BB3}" dt="2021-03-03T20:55:23.449" v="1081" actId="20577"/>
          <ac:spMkLst>
            <pc:docMk/>
            <pc:sldMk cId="3292685437" sldId="361"/>
            <ac:spMk id="9" creationId="{63642903-A482-4597-A9DF-B41E72978818}"/>
          </ac:spMkLst>
        </pc:spChg>
        <pc:spChg chg="add del">
          <ac:chgData name="Anna Kuang" userId="c04983a5-5850-4cef-9576-eccfd9a26f80" providerId="ADAL" clId="{FEC7CB58-616C-4CE5-99B1-218C5F745BB3}" dt="2021-03-03T20:57:16.732" v="1095" actId="478"/>
          <ac:spMkLst>
            <pc:docMk/>
            <pc:sldMk cId="3292685437" sldId="361"/>
            <ac:spMk id="10" creationId="{F9381CD5-683D-4495-AB29-BCC253A33F72}"/>
          </ac:spMkLst>
        </pc:spChg>
        <pc:graphicFrameChg chg="mod">
          <ac:chgData name="Anna Kuang" userId="c04983a5-5850-4cef-9576-eccfd9a26f80" providerId="ADAL" clId="{FEC7CB58-616C-4CE5-99B1-218C5F745BB3}" dt="2021-03-03T20:57:28.319" v="1096" actId="12269"/>
          <ac:graphicFrameMkLst>
            <pc:docMk/>
            <pc:sldMk cId="3292685437" sldId="361"/>
            <ac:graphicFrameMk id="4" creationId="{FF60593A-F6DC-45B5-8F5F-A03FFB559266}"/>
          </ac:graphicFrameMkLst>
        </pc:graphicFrameChg>
        <pc:graphicFrameChg chg="add del">
          <ac:chgData name="Anna Kuang" userId="c04983a5-5850-4cef-9576-eccfd9a26f80" providerId="ADAL" clId="{FEC7CB58-616C-4CE5-99B1-218C5F745BB3}" dt="2021-03-03T20:50:06.142" v="677"/>
          <ac:graphicFrameMkLst>
            <pc:docMk/>
            <pc:sldMk cId="3292685437" sldId="361"/>
            <ac:graphicFrameMk id="5" creationId="{FF4F50D8-22CF-4C5C-8958-B9E6BCF22C64}"/>
          </ac:graphicFrameMkLst>
        </pc:graphicFrameChg>
      </pc:sldChg>
      <pc:sldChg chg="modSp modAnim">
        <pc:chgData name="Anna Kuang" userId="c04983a5-5850-4cef-9576-eccfd9a26f80" providerId="ADAL" clId="{FEC7CB58-616C-4CE5-99B1-218C5F745BB3}" dt="2021-03-04T23:40:24.455" v="2224" actId="20577"/>
        <pc:sldMkLst>
          <pc:docMk/>
          <pc:sldMk cId="3677628756" sldId="363"/>
        </pc:sldMkLst>
        <pc:spChg chg="mod">
          <ac:chgData name="Anna Kuang" userId="c04983a5-5850-4cef-9576-eccfd9a26f80" providerId="ADAL" clId="{FEC7CB58-616C-4CE5-99B1-218C5F745BB3}" dt="2021-03-04T23:40:24.455" v="2224" actId="20577"/>
          <ac:spMkLst>
            <pc:docMk/>
            <pc:sldMk cId="3677628756" sldId="363"/>
            <ac:spMk id="8" creationId="{137D2CBB-3844-4284-858A-6B6F67605F57}"/>
          </ac:spMkLst>
        </pc:spChg>
      </pc:sldChg>
      <pc:sldChg chg="modSp modAnim">
        <pc:chgData name="Anna Kuang" userId="c04983a5-5850-4cef-9576-eccfd9a26f80" providerId="ADAL" clId="{FEC7CB58-616C-4CE5-99B1-218C5F745BB3}" dt="2021-03-04T23:40:00.032" v="2222"/>
        <pc:sldMkLst>
          <pc:docMk/>
          <pc:sldMk cId="577581243" sldId="368"/>
        </pc:sldMkLst>
        <pc:spChg chg="mod">
          <ac:chgData name="Anna Kuang" userId="c04983a5-5850-4cef-9576-eccfd9a26f80" providerId="ADAL" clId="{FEC7CB58-616C-4CE5-99B1-218C5F745BB3}" dt="2021-03-04T23:34:44.507" v="2200" actId="12"/>
          <ac:spMkLst>
            <pc:docMk/>
            <pc:sldMk cId="577581243" sldId="368"/>
            <ac:spMk id="3" creationId="{68DF31AE-5FA2-41F8-98A4-7A996B965A85}"/>
          </ac:spMkLst>
        </pc:spChg>
      </pc:sldChg>
      <pc:sldChg chg="modAnim">
        <pc:chgData name="Anna Kuang" userId="c04983a5-5850-4cef-9576-eccfd9a26f80" providerId="ADAL" clId="{FEC7CB58-616C-4CE5-99B1-218C5F745BB3}" dt="2021-03-05T00:27:38.499" v="2791"/>
        <pc:sldMkLst>
          <pc:docMk/>
          <pc:sldMk cId="1989846707" sldId="376"/>
        </pc:sldMkLst>
      </pc:sldChg>
      <pc:sldChg chg="modAnim">
        <pc:chgData name="Anna Kuang" userId="c04983a5-5850-4cef-9576-eccfd9a26f80" providerId="ADAL" clId="{FEC7CB58-616C-4CE5-99B1-218C5F745BB3}" dt="2021-03-05T00:16:51.224" v="2300"/>
        <pc:sldMkLst>
          <pc:docMk/>
          <pc:sldMk cId="2939339879" sldId="377"/>
        </pc:sldMkLst>
      </pc:sldChg>
      <pc:sldChg chg="modAnim">
        <pc:chgData name="Anna Kuang" userId="c04983a5-5850-4cef-9576-eccfd9a26f80" providerId="ADAL" clId="{FEC7CB58-616C-4CE5-99B1-218C5F745BB3}" dt="2021-03-05T00:17:57.572" v="2305"/>
        <pc:sldMkLst>
          <pc:docMk/>
          <pc:sldMk cId="1516531454" sldId="378"/>
        </pc:sldMkLst>
      </pc:sldChg>
      <pc:sldChg chg="modSp modAnim">
        <pc:chgData name="Anna Kuang" userId="c04983a5-5850-4cef-9576-eccfd9a26f80" providerId="ADAL" clId="{FEC7CB58-616C-4CE5-99B1-218C5F745BB3}" dt="2021-03-05T00:28:15.350" v="2799" actId="20577"/>
        <pc:sldMkLst>
          <pc:docMk/>
          <pc:sldMk cId="1182701692" sldId="379"/>
        </pc:sldMkLst>
        <pc:spChg chg="mod">
          <ac:chgData name="Anna Kuang" userId="c04983a5-5850-4cef-9576-eccfd9a26f80" providerId="ADAL" clId="{FEC7CB58-616C-4CE5-99B1-218C5F745BB3}" dt="2021-03-05T00:28:15.350" v="2799" actId="20577"/>
          <ac:spMkLst>
            <pc:docMk/>
            <pc:sldMk cId="1182701692" sldId="379"/>
            <ac:spMk id="2" creationId="{2864F635-B240-42D0-94B9-93500DD1E3E7}"/>
          </ac:spMkLst>
        </pc:spChg>
        <pc:spChg chg="mod">
          <ac:chgData name="Anna Kuang" userId="c04983a5-5850-4cef-9576-eccfd9a26f80" providerId="ADAL" clId="{FEC7CB58-616C-4CE5-99B1-218C5F745BB3}" dt="2021-03-05T00:24:00.209" v="2783" actId="20577"/>
          <ac:spMkLst>
            <pc:docMk/>
            <pc:sldMk cId="1182701692" sldId="379"/>
            <ac:spMk id="3" creationId="{3ED23E8F-A3F4-40AB-8FF9-827FB7B97C8C}"/>
          </ac:spMkLst>
        </pc:spChg>
      </pc:sldChg>
      <pc:sldChg chg="addSp delSp modSp add modAnim">
        <pc:chgData name="Anna Kuang" userId="c04983a5-5850-4cef-9576-eccfd9a26f80" providerId="ADAL" clId="{FEC7CB58-616C-4CE5-99B1-218C5F745BB3}" dt="2021-03-04T22:26:01.060" v="1257"/>
        <pc:sldMkLst>
          <pc:docMk/>
          <pc:sldMk cId="918345446" sldId="381"/>
        </pc:sldMkLst>
        <pc:spChg chg="add del mod">
          <ac:chgData name="Anna Kuang" userId="c04983a5-5850-4cef-9576-eccfd9a26f80" providerId="ADAL" clId="{FEC7CB58-616C-4CE5-99B1-218C5F745BB3}" dt="2021-03-03T20:36:18.608" v="213" actId="11529"/>
          <ac:spMkLst>
            <pc:docMk/>
            <pc:sldMk cId="918345446" sldId="381"/>
            <ac:spMk id="3" creationId="{3D4B0326-3CF3-430F-9520-5F2C761E994D}"/>
          </ac:spMkLst>
        </pc:spChg>
        <pc:spChg chg="mod">
          <ac:chgData name="Anna Kuang" userId="c04983a5-5850-4cef-9576-eccfd9a26f80" providerId="ADAL" clId="{FEC7CB58-616C-4CE5-99B1-218C5F745BB3}" dt="2021-03-03T20:43:00.336" v="648" actId="1076"/>
          <ac:spMkLst>
            <pc:docMk/>
            <pc:sldMk cId="918345446" sldId="381"/>
            <ac:spMk id="6" creationId="{C90DE1EE-195C-4A6D-9CDA-31AE32FAE1D0}"/>
          </ac:spMkLst>
        </pc:spChg>
        <pc:spChg chg="mod">
          <ac:chgData name="Anna Kuang" userId="c04983a5-5850-4cef-9576-eccfd9a26f80" providerId="ADAL" clId="{FEC7CB58-616C-4CE5-99B1-218C5F745BB3}" dt="2021-03-03T20:33:52.608" v="84" actId="14100"/>
          <ac:spMkLst>
            <pc:docMk/>
            <pc:sldMk cId="918345446" sldId="381"/>
            <ac:spMk id="9" creationId="{54C7F1AF-E7F6-42DF-89DF-7034CDA6935C}"/>
          </ac:spMkLst>
        </pc:spChg>
        <pc:spChg chg="add mod">
          <ac:chgData name="Anna Kuang" userId="c04983a5-5850-4cef-9576-eccfd9a26f80" providerId="ADAL" clId="{FEC7CB58-616C-4CE5-99B1-218C5F745BB3}" dt="2021-03-03T20:42:06.093" v="590" actId="207"/>
          <ac:spMkLst>
            <pc:docMk/>
            <pc:sldMk cId="918345446" sldId="381"/>
            <ac:spMk id="14" creationId="{369110C5-5AF4-4622-BB1B-AFA90F33B740}"/>
          </ac:spMkLst>
        </pc:spChg>
        <pc:picChg chg="add del mod modCrop">
          <ac:chgData name="Anna Kuang" userId="c04983a5-5850-4cef-9576-eccfd9a26f80" providerId="ADAL" clId="{FEC7CB58-616C-4CE5-99B1-218C5F745BB3}" dt="2021-03-03T20:41:25.883" v="573" actId="478"/>
          <ac:picMkLst>
            <pc:docMk/>
            <pc:sldMk cId="918345446" sldId="381"/>
            <ac:picMk id="2" creationId="{D5F565D7-685B-4DB6-8B32-BBE32247A501}"/>
          </ac:picMkLst>
        </pc:picChg>
        <pc:picChg chg="add mod ord modCrop">
          <ac:chgData name="Anna Kuang" userId="c04983a5-5850-4cef-9576-eccfd9a26f80" providerId="ADAL" clId="{FEC7CB58-616C-4CE5-99B1-218C5F745BB3}" dt="2021-03-03T20:42:36.898" v="603" actId="1076"/>
          <ac:picMkLst>
            <pc:docMk/>
            <pc:sldMk cId="918345446" sldId="381"/>
            <ac:picMk id="4" creationId="{B1D95322-2B17-4870-A20D-2F2F0B52225C}"/>
          </ac:picMkLst>
        </pc:picChg>
        <pc:picChg chg="mod">
          <ac:chgData name="Anna Kuang" userId="c04983a5-5850-4cef-9576-eccfd9a26f80" providerId="ADAL" clId="{FEC7CB58-616C-4CE5-99B1-218C5F745BB3}" dt="2021-03-03T20:33:39.793" v="69" actId="1076"/>
          <ac:picMkLst>
            <pc:docMk/>
            <pc:sldMk cId="918345446" sldId="381"/>
            <ac:picMk id="11" creationId="{AE3CAAD5-A1F0-4C6A-8E1A-852046F5FA45}"/>
          </ac:picMkLst>
        </pc:picChg>
        <pc:picChg chg="add mod ord">
          <ac:chgData name="Anna Kuang" userId="c04983a5-5850-4cef-9576-eccfd9a26f80" providerId="ADAL" clId="{FEC7CB58-616C-4CE5-99B1-218C5F745BB3}" dt="2021-03-03T20:42:38.943" v="604" actId="1076"/>
          <ac:picMkLst>
            <pc:docMk/>
            <pc:sldMk cId="918345446" sldId="381"/>
            <ac:picMk id="12" creationId="{1499A945-E515-458B-9E57-01D92B456E5B}"/>
          </ac:picMkLst>
        </pc:picChg>
        <pc:picChg chg="add del mod">
          <ac:chgData name="Anna Kuang" userId="c04983a5-5850-4cef-9576-eccfd9a26f80" providerId="ADAL" clId="{FEC7CB58-616C-4CE5-99B1-218C5F745BB3}" dt="2021-03-03T20:39:25.510" v="480" actId="478"/>
          <ac:picMkLst>
            <pc:docMk/>
            <pc:sldMk cId="918345446" sldId="381"/>
            <ac:picMk id="13" creationId="{A456C5BB-4256-40BC-8C5D-2084BD13D0D0}"/>
          </ac:picMkLst>
        </pc:picChg>
      </pc:sldChg>
      <pc:sldChg chg="addSp delSp modSp add mod setBg modAnim">
        <pc:chgData name="Anna Kuang" userId="c04983a5-5850-4cef-9576-eccfd9a26f80" providerId="ADAL" clId="{FEC7CB58-616C-4CE5-99B1-218C5F745BB3}" dt="2021-03-09T17:11:50.207" v="2845" actId="20577"/>
        <pc:sldMkLst>
          <pc:docMk/>
          <pc:sldMk cId="2060109650" sldId="383"/>
        </pc:sldMkLst>
        <pc:spChg chg="add mod">
          <ac:chgData name="Anna Kuang" userId="c04983a5-5850-4cef-9576-eccfd9a26f80" providerId="ADAL" clId="{FEC7CB58-616C-4CE5-99B1-218C5F745BB3}" dt="2021-03-09T17:11:50.207" v="2845" actId="20577"/>
          <ac:spMkLst>
            <pc:docMk/>
            <pc:sldMk cId="2060109650" sldId="383"/>
            <ac:spMk id="2" creationId="{B8F9BA5B-B549-4A32-ABDD-C33607838488}"/>
          </ac:spMkLst>
        </pc:spChg>
        <pc:spChg chg="add del mod">
          <ac:chgData name="Anna Kuang" userId="c04983a5-5850-4cef-9576-eccfd9a26f80" providerId="ADAL" clId="{FEC7CB58-616C-4CE5-99B1-218C5F745BB3}" dt="2021-03-04T22:36:48.327" v="1343"/>
          <ac:spMkLst>
            <pc:docMk/>
            <pc:sldMk cId="2060109650" sldId="383"/>
            <ac:spMk id="4" creationId="{3DD51146-B2CA-4E3E-9178-3B78447E8B7C}"/>
          </ac:spMkLst>
        </pc:spChg>
        <pc:spChg chg="add del mod">
          <ac:chgData name="Anna Kuang" userId="c04983a5-5850-4cef-9576-eccfd9a26f80" providerId="ADAL" clId="{FEC7CB58-616C-4CE5-99B1-218C5F745BB3}" dt="2021-03-04T22:40:54.587" v="1428" actId="478"/>
          <ac:spMkLst>
            <pc:docMk/>
            <pc:sldMk cId="2060109650" sldId="383"/>
            <ac:spMk id="5" creationId="{09E06240-63CB-421A-BC74-72A54CE368B5}"/>
          </ac:spMkLst>
        </pc:spChg>
        <pc:spChg chg="add del">
          <ac:chgData name="Anna Kuang" userId="c04983a5-5850-4cef-9576-eccfd9a26f80" providerId="ADAL" clId="{FEC7CB58-616C-4CE5-99B1-218C5F745BB3}" dt="2021-03-04T22:46:13.073" v="1611"/>
          <ac:spMkLst>
            <pc:docMk/>
            <pc:sldMk cId="2060109650" sldId="383"/>
            <ac:spMk id="6" creationId="{CA4FC964-2D58-452F-AA55-E61CA0B34611}"/>
          </ac:spMkLst>
        </pc:spChg>
        <pc:spChg chg="add">
          <ac:chgData name="Anna Kuang" userId="c04983a5-5850-4cef-9576-eccfd9a26f80" providerId="ADAL" clId="{FEC7CB58-616C-4CE5-99B1-218C5F745BB3}" dt="2021-03-04T22:36:03.003" v="1340" actId="26606"/>
          <ac:spMkLst>
            <pc:docMk/>
            <pc:sldMk cId="2060109650" sldId="383"/>
            <ac:spMk id="8" creationId="{F557AC3B-63D5-4181-AD35-0D051F7C8225}"/>
          </ac:spMkLst>
        </pc:spChg>
        <pc:picChg chg="add mod ord">
          <ac:chgData name="Anna Kuang" userId="c04983a5-5850-4cef-9576-eccfd9a26f80" providerId="ADAL" clId="{FEC7CB58-616C-4CE5-99B1-218C5F745BB3}" dt="2021-03-04T22:58:10.227" v="1756" actId="1076"/>
          <ac:picMkLst>
            <pc:docMk/>
            <pc:sldMk cId="2060109650" sldId="383"/>
            <ac:picMk id="3" creationId="{263A8124-9F68-4B63-8175-CE1506FAE75F}"/>
          </ac:picMkLst>
        </pc:picChg>
      </pc:sldChg>
      <pc:sldChg chg="addSp delSp modSp add setBg modAnim">
        <pc:chgData name="Anna Kuang" userId="c04983a5-5850-4cef-9576-eccfd9a26f80" providerId="ADAL" clId="{FEC7CB58-616C-4CE5-99B1-218C5F745BB3}" dt="2021-03-09T17:13:43.152" v="2869" actId="1076"/>
        <pc:sldMkLst>
          <pc:docMk/>
          <pc:sldMk cId="387335221" sldId="384"/>
        </pc:sldMkLst>
        <pc:spChg chg="del mod">
          <ac:chgData name="Anna Kuang" userId="c04983a5-5850-4cef-9576-eccfd9a26f80" providerId="ADAL" clId="{FEC7CB58-616C-4CE5-99B1-218C5F745BB3}" dt="2021-03-04T22:40:02.666" v="1423" actId="478"/>
          <ac:spMkLst>
            <pc:docMk/>
            <pc:sldMk cId="387335221" sldId="384"/>
            <ac:spMk id="5" creationId="{09E06240-63CB-421A-BC74-72A54CE368B5}"/>
          </ac:spMkLst>
        </pc:spChg>
        <pc:spChg chg="add mod ord">
          <ac:chgData name="Anna Kuang" userId="c04983a5-5850-4cef-9576-eccfd9a26f80" providerId="ADAL" clId="{FEC7CB58-616C-4CE5-99B1-218C5F745BB3}" dt="2021-03-09T17:13:43.152" v="2869" actId="1076"/>
          <ac:spMkLst>
            <pc:docMk/>
            <pc:sldMk cId="387335221" sldId="384"/>
            <ac:spMk id="6" creationId="{E3433398-3DF7-43CB-9577-FD40267117D4}"/>
          </ac:spMkLst>
        </pc:spChg>
        <pc:spChg chg="del">
          <ac:chgData name="Anna Kuang" userId="c04983a5-5850-4cef-9576-eccfd9a26f80" providerId="ADAL" clId="{FEC7CB58-616C-4CE5-99B1-218C5F745BB3}" dt="2021-03-04T22:40:44.346" v="1427" actId="26606"/>
          <ac:spMkLst>
            <pc:docMk/>
            <pc:sldMk cId="387335221" sldId="384"/>
            <ac:spMk id="8" creationId="{F557AC3B-63D5-4181-AD35-0D051F7C8225}"/>
          </ac:spMkLst>
        </pc:spChg>
        <pc:spChg chg="add del">
          <ac:chgData name="Anna Kuang" userId="c04983a5-5850-4cef-9576-eccfd9a26f80" providerId="ADAL" clId="{FEC7CB58-616C-4CE5-99B1-218C5F745BB3}" dt="2021-03-04T22:41:03.775" v="1429" actId="26606"/>
          <ac:spMkLst>
            <pc:docMk/>
            <pc:sldMk cId="387335221" sldId="384"/>
            <ac:spMk id="13" creationId="{0040C58F-ED2B-42E1-A6D4-EB62C899FA85}"/>
          </ac:spMkLst>
        </pc:spChg>
        <pc:spChg chg="add del">
          <ac:chgData name="Anna Kuang" userId="c04983a5-5850-4cef-9576-eccfd9a26f80" providerId="ADAL" clId="{FEC7CB58-616C-4CE5-99B1-218C5F745BB3}" dt="2021-03-04T22:41:03.775" v="1429" actId="26606"/>
          <ac:spMkLst>
            <pc:docMk/>
            <pc:sldMk cId="387335221" sldId="384"/>
            <ac:spMk id="15" creationId="{8AB629FD-F72B-4125-BE7D-4C6DFF43AC91}"/>
          </ac:spMkLst>
        </pc:spChg>
        <pc:spChg chg="add">
          <ac:chgData name="Anna Kuang" userId="c04983a5-5850-4cef-9576-eccfd9a26f80" providerId="ADAL" clId="{FEC7CB58-616C-4CE5-99B1-218C5F745BB3}" dt="2021-03-04T22:41:03.775" v="1429" actId="26606"/>
          <ac:spMkLst>
            <pc:docMk/>
            <pc:sldMk cId="387335221" sldId="384"/>
            <ac:spMk id="20" creationId="{F557AC3B-63D5-4181-AD35-0D051F7C8225}"/>
          </ac:spMkLst>
        </pc:spChg>
        <pc:picChg chg="del mod">
          <ac:chgData name="Anna Kuang" userId="c04983a5-5850-4cef-9576-eccfd9a26f80" providerId="ADAL" clId="{FEC7CB58-616C-4CE5-99B1-218C5F745BB3}" dt="2021-03-04T22:40:39.280" v="1426" actId="478"/>
          <ac:picMkLst>
            <pc:docMk/>
            <pc:sldMk cId="387335221" sldId="384"/>
            <ac:picMk id="3" creationId="{263A8124-9F68-4B63-8175-CE1506FAE75F}"/>
          </ac:picMkLst>
        </pc:picChg>
        <pc:picChg chg="add mod ord">
          <ac:chgData name="Anna Kuang" userId="c04983a5-5850-4cef-9576-eccfd9a26f80" providerId="ADAL" clId="{FEC7CB58-616C-4CE5-99B1-218C5F745BB3}" dt="2021-03-04T23:01:42.399" v="1804" actId="1076"/>
          <ac:picMkLst>
            <pc:docMk/>
            <pc:sldMk cId="387335221" sldId="384"/>
            <ac:picMk id="4" creationId="{C32315B7-21FD-44D8-9B82-DF5E24E2CA28}"/>
          </ac:picMkLst>
        </pc:picChg>
      </pc:sldChg>
      <pc:sldChg chg="addSp delSp modSp add setBg modAnim">
        <pc:chgData name="Anna Kuang" userId="c04983a5-5850-4cef-9576-eccfd9a26f80" providerId="ADAL" clId="{FEC7CB58-616C-4CE5-99B1-218C5F745BB3}" dt="2021-03-04T23:39:32.857" v="2221"/>
        <pc:sldMkLst>
          <pc:docMk/>
          <pc:sldMk cId="1818965353" sldId="385"/>
        </pc:sldMkLst>
        <pc:spChg chg="add del mod">
          <ac:chgData name="Anna Kuang" userId="c04983a5-5850-4cef-9576-eccfd9a26f80" providerId="ADAL" clId="{FEC7CB58-616C-4CE5-99B1-218C5F745BB3}" dt="2021-03-04T23:05:20.433" v="1890"/>
          <ac:spMkLst>
            <pc:docMk/>
            <pc:sldMk cId="1818965353" sldId="385"/>
            <ac:spMk id="3" creationId="{0DFAAC4A-BD5A-48CE-9C80-EECA49BA2C97}"/>
          </ac:spMkLst>
        </pc:spChg>
        <pc:spChg chg="add del mod">
          <ac:chgData name="Anna Kuang" userId="c04983a5-5850-4cef-9576-eccfd9a26f80" providerId="ADAL" clId="{FEC7CB58-616C-4CE5-99B1-218C5F745BB3}" dt="2021-03-04T23:04:33.110" v="1859" actId="11529"/>
          <ac:spMkLst>
            <pc:docMk/>
            <pc:sldMk cId="1818965353" sldId="385"/>
            <ac:spMk id="4" creationId="{3A1D7973-B543-4769-8E17-207B459B0D45}"/>
          </ac:spMkLst>
        </pc:spChg>
        <pc:spChg chg="add mod">
          <ac:chgData name="Anna Kuang" userId="c04983a5-5850-4cef-9576-eccfd9a26f80" providerId="ADAL" clId="{FEC7CB58-616C-4CE5-99B1-218C5F745BB3}" dt="2021-03-04T23:10:24.402" v="2026" actId="1076"/>
          <ac:spMkLst>
            <pc:docMk/>
            <pc:sldMk cId="1818965353" sldId="385"/>
            <ac:spMk id="5" creationId="{2C764620-12EA-4527-8610-9E774F0B2546}"/>
          </ac:spMkLst>
        </pc:spChg>
        <pc:spChg chg="add">
          <ac:chgData name="Anna Kuang" userId="c04983a5-5850-4cef-9576-eccfd9a26f80" providerId="ADAL" clId="{FEC7CB58-616C-4CE5-99B1-218C5F745BB3}" dt="2021-03-04T22:56:14.569" v="1723" actId="26606"/>
          <ac:spMkLst>
            <pc:docMk/>
            <pc:sldMk cId="1818965353" sldId="385"/>
            <ac:spMk id="7" creationId="{F557AC3B-63D5-4181-AD35-0D051F7C8225}"/>
          </ac:spMkLst>
        </pc:spChg>
        <pc:picChg chg="add mod ord modCrop">
          <ac:chgData name="Anna Kuang" userId="c04983a5-5850-4cef-9576-eccfd9a26f80" providerId="ADAL" clId="{FEC7CB58-616C-4CE5-99B1-218C5F745BB3}" dt="2021-03-04T23:09:58.356" v="2025" actId="1076"/>
          <ac:picMkLst>
            <pc:docMk/>
            <pc:sldMk cId="1818965353" sldId="385"/>
            <ac:picMk id="2" creationId="{9071F9B4-15F1-40B9-9774-C9CA5EC2A6AF}"/>
          </ac:picMkLst>
        </pc:picChg>
      </pc:sldChg>
      <pc:sldChg chg="addSp delSp modSp add mod setBg">
        <pc:chgData name="Anna Kuang" userId="c04983a5-5850-4cef-9576-eccfd9a26f80" providerId="ADAL" clId="{FEC7CB58-616C-4CE5-99B1-218C5F745BB3}" dt="2021-03-04T23:32:29.555" v="2165" actId="1076"/>
        <pc:sldMkLst>
          <pc:docMk/>
          <pc:sldMk cId="3274156811" sldId="386"/>
        </pc:sldMkLst>
        <pc:spChg chg="del">
          <ac:chgData name="Anna Kuang" userId="c04983a5-5850-4cef-9576-eccfd9a26f80" providerId="ADAL" clId="{FEC7CB58-616C-4CE5-99B1-218C5F745BB3}" dt="2021-03-04T23:30:53.241" v="2145" actId="26606"/>
          <ac:spMkLst>
            <pc:docMk/>
            <pc:sldMk cId="3274156811" sldId="386"/>
            <ac:spMk id="2" creationId="{A37EDA12-1BBA-488D-A6EB-6F0C8C50E231}"/>
          </ac:spMkLst>
        </pc:spChg>
        <pc:spChg chg="del">
          <ac:chgData name="Anna Kuang" userId="c04983a5-5850-4cef-9576-eccfd9a26f80" providerId="ADAL" clId="{FEC7CB58-616C-4CE5-99B1-218C5F745BB3}" dt="2021-03-04T23:30:53.241" v="2145" actId="26606"/>
          <ac:spMkLst>
            <pc:docMk/>
            <pc:sldMk cId="3274156811" sldId="386"/>
            <ac:spMk id="3" creationId="{5892279D-F064-4195-AE46-4CAB33A5404E}"/>
          </ac:spMkLst>
        </pc:spChg>
        <pc:spChg chg="add mod">
          <ac:chgData name="Anna Kuang" userId="c04983a5-5850-4cef-9576-eccfd9a26f80" providerId="ADAL" clId="{FEC7CB58-616C-4CE5-99B1-218C5F745BB3}" dt="2021-03-04T23:32:29.555" v="2165" actId="1076"/>
          <ac:spMkLst>
            <pc:docMk/>
            <pc:sldMk cId="3274156811" sldId="386"/>
            <ac:spMk id="7" creationId="{918787AC-43B8-4E9B-A178-2CCD88E3C54D}"/>
          </ac:spMkLst>
        </pc:spChg>
        <pc:spChg chg="add">
          <ac:chgData name="Anna Kuang" userId="c04983a5-5850-4cef-9576-eccfd9a26f80" providerId="ADAL" clId="{FEC7CB58-616C-4CE5-99B1-218C5F745BB3}" dt="2021-03-04T23:30:53.241" v="2145" actId="26606"/>
          <ac:spMkLst>
            <pc:docMk/>
            <pc:sldMk cId="3274156811" sldId="386"/>
            <ac:spMk id="71" creationId="{E9E09B16-4874-4AF2-86A9-1E174C200001}"/>
          </ac:spMkLst>
        </pc:spChg>
        <pc:spChg chg="add">
          <ac:chgData name="Anna Kuang" userId="c04983a5-5850-4cef-9576-eccfd9a26f80" providerId="ADAL" clId="{FEC7CB58-616C-4CE5-99B1-218C5F745BB3}" dt="2021-03-04T23:30:53.241" v="2145" actId="26606"/>
          <ac:spMkLst>
            <pc:docMk/>
            <pc:sldMk cId="3274156811" sldId="386"/>
            <ac:spMk id="73" creationId="{F557AC3B-63D5-4181-AD35-0D051F7C8225}"/>
          </ac:spMkLst>
        </pc:spChg>
        <pc:picChg chg="add mod">
          <ac:chgData name="Anna Kuang" userId="c04983a5-5850-4cef-9576-eccfd9a26f80" providerId="ADAL" clId="{FEC7CB58-616C-4CE5-99B1-218C5F745BB3}" dt="2021-03-04T23:32:24.472" v="2164" actId="1076"/>
          <ac:picMkLst>
            <pc:docMk/>
            <pc:sldMk cId="3274156811" sldId="386"/>
            <ac:picMk id="2050" creationId="{DD4BE51F-3739-4673-AAFF-21953166F8F4}"/>
          </ac:picMkLst>
        </pc:picChg>
      </pc:sldChg>
      <pc:sldChg chg="modSp add modAnim">
        <pc:chgData name="Anna Kuang" userId="c04983a5-5850-4cef-9576-eccfd9a26f80" providerId="ADAL" clId="{FEC7CB58-616C-4CE5-99B1-218C5F745BB3}" dt="2021-03-04T23:36:47.332" v="2213"/>
        <pc:sldMkLst>
          <pc:docMk/>
          <pc:sldMk cId="4219988279" sldId="387"/>
        </pc:sldMkLst>
        <pc:spChg chg="mod">
          <ac:chgData name="Anna Kuang" userId="c04983a5-5850-4cef-9576-eccfd9a26f80" providerId="ADAL" clId="{FEC7CB58-616C-4CE5-99B1-218C5F745BB3}" dt="2021-03-04T23:34:15.819" v="2199" actId="5793"/>
          <ac:spMkLst>
            <pc:docMk/>
            <pc:sldMk cId="4219988279" sldId="387"/>
            <ac:spMk id="3" creationId="{68DF31AE-5FA2-41F8-98A4-7A996B965A85}"/>
          </ac:spMkLst>
        </pc:spChg>
      </pc:sldChg>
      <pc:sldChg chg="add del">
        <pc:chgData name="Anna Kuang" userId="c04983a5-5850-4cef-9576-eccfd9a26f80" providerId="ADAL" clId="{FEC7CB58-616C-4CE5-99B1-218C5F745BB3}" dt="2021-03-08T20:06:59.493" v="2815" actId="2696"/>
        <pc:sldMkLst>
          <pc:docMk/>
          <pc:sldMk cId="759407838" sldId="388"/>
        </pc:sldMkLst>
      </pc:sldChg>
      <pc:sldChg chg="add del">
        <pc:chgData name="Anna Kuang" userId="c04983a5-5850-4cef-9576-eccfd9a26f80" providerId="ADAL" clId="{FEC7CB58-616C-4CE5-99B1-218C5F745BB3}" dt="2021-03-08T20:07:07.608" v="2817" actId="2696"/>
        <pc:sldMkLst>
          <pc:docMk/>
          <pc:sldMk cId="3388687476" sldId="388"/>
        </pc:sldMkLst>
      </pc:sldChg>
      <pc:sldChg chg="modSp add del ord">
        <pc:chgData name="Anna Kuang" userId="c04983a5-5850-4cef-9576-eccfd9a26f80" providerId="ADAL" clId="{FEC7CB58-616C-4CE5-99B1-218C5F745BB3}" dt="2021-03-08T20:06:57.179" v="2814" actId="2696"/>
        <pc:sldMkLst>
          <pc:docMk/>
          <pc:sldMk cId="3467268578" sldId="389"/>
        </pc:sldMkLst>
        <pc:spChg chg="mod">
          <ac:chgData name="Anna Kuang" userId="c04983a5-5850-4cef-9576-eccfd9a26f80" providerId="ADAL" clId="{FEC7CB58-616C-4CE5-99B1-218C5F745BB3}" dt="2021-03-08T20:06:39.500" v="2813" actId="20577"/>
          <ac:spMkLst>
            <pc:docMk/>
            <pc:sldMk cId="3467268578" sldId="389"/>
            <ac:spMk id="2" creationId="{B8F9BA5B-B549-4A32-ABDD-C33607838488}"/>
          </ac:spMkLst>
        </pc:spChg>
      </pc:sldChg>
      <pc:sldChg chg="delSp add del setBg delDesignElem">
        <pc:chgData name="Anna Kuang" userId="c04983a5-5850-4cef-9576-eccfd9a26f80" providerId="ADAL" clId="{FEC7CB58-616C-4CE5-99B1-218C5F745BB3}" dt="2021-03-09T17:16:41.321" v="2899" actId="2696"/>
        <pc:sldMkLst>
          <pc:docMk/>
          <pc:sldMk cId="2038855342" sldId="392"/>
        </pc:sldMkLst>
        <pc:spChg chg="del">
          <ac:chgData name="Anna Kuang" userId="c04983a5-5850-4cef-9576-eccfd9a26f80" providerId="ADAL" clId="{FEC7CB58-616C-4CE5-99B1-218C5F745BB3}" dt="2021-03-09T17:15:37.413" v="2882"/>
          <ac:spMkLst>
            <pc:docMk/>
            <pc:sldMk cId="2038855342" sldId="392"/>
            <ac:spMk id="8" creationId="{8E8DBDA3-652C-4F87-B53B-7F73AC8F4FF9}"/>
          </ac:spMkLst>
        </pc:spChg>
        <pc:spChg chg="del">
          <ac:chgData name="Anna Kuang" userId="c04983a5-5850-4cef-9576-eccfd9a26f80" providerId="ADAL" clId="{FEC7CB58-616C-4CE5-99B1-218C5F745BB3}" dt="2021-03-09T17:15:37.413" v="2882"/>
          <ac:spMkLst>
            <pc:docMk/>
            <pc:sldMk cId="2038855342" sldId="392"/>
            <ac:spMk id="10" creationId="{42187232-3845-418F-A17C-C138F01D98AB}"/>
          </ac:spMkLst>
        </pc:spChg>
      </pc:sldChg>
      <pc:sldChg chg="addSp delSp modSp add">
        <pc:chgData name="Anna Kuang" userId="c04983a5-5850-4cef-9576-eccfd9a26f80" providerId="ADAL" clId="{FEC7CB58-616C-4CE5-99B1-218C5F745BB3}" dt="2021-03-09T17:16:39.481" v="2898"/>
        <pc:sldMkLst>
          <pc:docMk/>
          <pc:sldMk cId="141007480" sldId="393"/>
        </pc:sldMkLst>
        <pc:spChg chg="mod">
          <ac:chgData name="Anna Kuang" userId="c04983a5-5850-4cef-9576-eccfd9a26f80" providerId="ADAL" clId="{FEC7CB58-616C-4CE5-99B1-218C5F745BB3}" dt="2021-03-09T17:16:12.242" v="2895" actId="20577"/>
          <ac:spMkLst>
            <pc:docMk/>
            <pc:sldMk cId="141007480" sldId="393"/>
            <ac:spMk id="2" creationId="{D36EDBE0-62AF-4195-9016-F5CB5B736D88}"/>
          </ac:spMkLst>
        </pc:spChg>
        <pc:spChg chg="del">
          <ac:chgData name="Anna Kuang" userId="c04983a5-5850-4cef-9576-eccfd9a26f80" providerId="ADAL" clId="{FEC7CB58-616C-4CE5-99B1-218C5F745BB3}" dt="2021-03-09T17:16:31.706" v="2897" actId="478"/>
          <ac:spMkLst>
            <pc:docMk/>
            <pc:sldMk cId="141007480" sldId="393"/>
            <ac:spMk id="4" creationId="{0E7C7AD9-6FB7-4042-897D-8CD6EEB08004}"/>
          </ac:spMkLst>
        </pc:spChg>
        <pc:spChg chg="add">
          <ac:chgData name="Anna Kuang" userId="c04983a5-5850-4cef-9576-eccfd9a26f80" providerId="ADAL" clId="{FEC7CB58-616C-4CE5-99B1-218C5F745BB3}" dt="2021-03-09T17:16:39.481" v="2898"/>
          <ac:spMkLst>
            <pc:docMk/>
            <pc:sldMk cId="141007480" sldId="393"/>
            <ac:spMk id="11" creationId="{021E5986-C650-474C-B367-02CDFA868799}"/>
          </ac:spMkLst>
        </pc:spChg>
        <pc:picChg chg="del">
          <ac:chgData name="Anna Kuang" userId="c04983a5-5850-4cef-9576-eccfd9a26f80" providerId="ADAL" clId="{FEC7CB58-616C-4CE5-99B1-218C5F745BB3}" dt="2021-03-09T17:16:05.624" v="2884" actId="478"/>
          <ac:picMkLst>
            <pc:docMk/>
            <pc:sldMk cId="141007480" sldId="393"/>
            <ac:picMk id="7" creationId="{E1DCC44F-2069-4F9B-96D1-527E9DEA19C9}"/>
          </ac:picMkLst>
        </pc:picChg>
        <pc:picChg chg="add">
          <ac:chgData name="Anna Kuang" userId="c04983a5-5850-4cef-9576-eccfd9a26f80" providerId="ADAL" clId="{FEC7CB58-616C-4CE5-99B1-218C5F745BB3}" dt="2021-03-09T17:16:05.979" v="2885"/>
          <ac:picMkLst>
            <pc:docMk/>
            <pc:sldMk cId="141007480" sldId="393"/>
            <ac:picMk id="9" creationId="{A03AF864-DCEC-4C24-AEF3-C2AF43978BED}"/>
          </ac:picMkLst>
        </pc:picChg>
      </pc:sldChg>
      <pc:sldChg chg="add">
        <pc:chgData name="Anna Kuang" userId="c04983a5-5850-4cef-9576-eccfd9a26f80" providerId="ADAL" clId="{FEC7CB58-616C-4CE5-99B1-218C5F745BB3}" dt="2021-03-09T17:16:23.050" v="2896"/>
        <pc:sldMkLst>
          <pc:docMk/>
          <pc:sldMk cId="478967714" sldId="394"/>
        </pc:sldMkLst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2A4561-9666-45FA-87C6-311FAC861050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8CCC216-AFA4-429C-A8F9-7F0AF35ACBE6}">
      <dgm:prSet/>
      <dgm:spPr/>
      <dgm:t>
        <a:bodyPr/>
        <a:lstStyle/>
        <a:p>
          <a:pPr algn="l">
            <a:spcAft>
              <a:spcPts val="0"/>
            </a:spcAft>
          </a:pPr>
          <a:r>
            <a:rPr lang="en-CA" b="1" dirty="0"/>
            <a:t>Career-Life Education (CLE) 10 </a:t>
          </a:r>
        </a:p>
        <a:p>
          <a:pPr algn="r">
            <a:spcAft>
              <a:spcPts val="0"/>
            </a:spcAft>
          </a:pPr>
          <a:r>
            <a:rPr lang="en-CA" b="1" dirty="0"/>
            <a:t> </a:t>
          </a:r>
          <a:r>
            <a:rPr lang="en-CA" b="0" dirty="0"/>
            <a:t>4 credits</a:t>
          </a:r>
          <a:endParaRPr lang="en-US" b="0" dirty="0"/>
        </a:p>
      </dgm:t>
    </dgm:pt>
    <dgm:pt modelId="{BE8CF653-FD60-4C35-9D80-B9A9D1700A23}" type="parTrans" cxnId="{BE38DD4A-FBB2-4437-B4DA-CAE3BF05514F}">
      <dgm:prSet/>
      <dgm:spPr/>
      <dgm:t>
        <a:bodyPr/>
        <a:lstStyle/>
        <a:p>
          <a:endParaRPr lang="en-US"/>
        </a:p>
      </dgm:t>
    </dgm:pt>
    <dgm:pt modelId="{3ABF5EF7-0CA1-4E09-8AD3-43ADCE4BA0FA}" type="sibTrans" cxnId="{BE38DD4A-FBB2-4437-B4DA-CAE3BF05514F}">
      <dgm:prSet/>
      <dgm:spPr/>
      <dgm:t>
        <a:bodyPr/>
        <a:lstStyle/>
        <a:p>
          <a:endParaRPr lang="en-US"/>
        </a:p>
      </dgm:t>
    </dgm:pt>
    <dgm:pt modelId="{EE44D6FE-EAC9-4F00-ABA6-F8ED8CCBF79F}">
      <dgm:prSet/>
      <dgm:spPr/>
      <dgm:t>
        <a:bodyPr/>
        <a:lstStyle/>
        <a:p>
          <a:pPr algn="l">
            <a:spcAft>
              <a:spcPts val="0"/>
            </a:spcAft>
          </a:pPr>
          <a:r>
            <a:rPr lang="en-CA" b="1" dirty="0"/>
            <a:t>Career-Life Connections (CLC) 11</a:t>
          </a:r>
        </a:p>
        <a:p>
          <a:pPr algn="r">
            <a:spcAft>
              <a:spcPts val="0"/>
            </a:spcAft>
          </a:pPr>
          <a:r>
            <a:rPr lang="en-CA" b="1" dirty="0"/>
            <a:t> </a:t>
          </a:r>
          <a:r>
            <a:rPr lang="en-CA" b="0" dirty="0"/>
            <a:t>2 credits</a:t>
          </a:r>
          <a:endParaRPr lang="en-US" b="0" dirty="0"/>
        </a:p>
      </dgm:t>
    </dgm:pt>
    <dgm:pt modelId="{D0377A45-862D-4222-9BEB-EB0EAFA3B79F}" type="parTrans" cxnId="{10F37F84-14BF-498A-9921-D77C54A82F7B}">
      <dgm:prSet/>
      <dgm:spPr/>
      <dgm:t>
        <a:bodyPr/>
        <a:lstStyle/>
        <a:p>
          <a:endParaRPr lang="en-US"/>
        </a:p>
      </dgm:t>
    </dgm:pt>
    <dgm:pt modelId="{097232EC-988B-4F28-B307-03E65709CEB7}" type="sibTrans" cxnId="{10F37F84-14BF-498A-9921-D77C54A82F7B}">
      <dgm:prSet/>
      <dgm:spPr/>
      <dgm:t>
        <a:bodyPr/>
        <a:lstStyle/>
        <a:p>
          <a:endParaRPr lang="en-US"/>
        </a:p>
      </dgm:t>
    </dgm:pt>
    <dgm:pt modelId="{C9547387-DD28-477D-88B2-14B4E6AE4914}">
      <dgm:prSet/>
      <dgm:spPr/>
      <dgm:t>
        <a:bodyPr/>
        <a:lstStyle/>
        <a:p>
          <a:pPr algn="l">
            <a:spcAft>
              <a:spcPts val="0"/>
            </a:spcAft>
          </a:pPr>
          <a:r>
            <a:rPr lang="en-CA" b="1" dirty="0"/>
            <a:t>Career-Life Connections (CLC) 12 </a:t>
          </a:r>
        </a:p>
        <a:p>
          <a:pPr algn="r">
            <a:spcAft>
              <a:spcPts val="0"/>
            </a:spcAft>
          </a:pPr>
          <a:r>
            <a:rPr lang="en-CA" b="0" dirty="0"/>
            <a:t>2 credits</a:t>
          </a:r>
          <a:endParaRPr lang="en-US" b="0" dirty="0"/>
        </a:p>
      </dgm:t>
    </dgm:pt>
    <dgm:pt modelId="{8E38C5D1-BEC0-43F5-8C24-D6A2275C0477}" type="parTrans" cxnId="{8E80ED56-CF2C-47A9-A4ED-B8573256CE20}">
      <dgm:prSet/>
      <dgm:spPr/>
      <dgm:t>
        <a:bodyPr/>
        <a:lstStyle/>
        <a:p>
          <a:endParaRPr lang="en-US"/>
        </a:p>
      </dgm:t>
    </dgm:pt>
    <dgm:pt modelId="{8A3261B5-AB90-49BB-899D-DE86748CDB99}" type="sibTrans" cxnId="{8E80ED56-CF2C-47A9-A4ED-B8573256CE20}">
      <dgm:prSet/>
      <dgm:spPr/>
      <dgm:t>
        <a:bodyPr/>
        <a:lstStyle/>
        <a:p>
          <a:endParaRPr lang="en-US"/>
        </a:p>
      </dgm:t>
    </dgm:pt>
    <dgm:pt modelId="{FB907A7D-AB7F-4EE6-B258-82E03D956D34}" type="pres">
      <dgm:prSet presAssocID="{9D2A4561-9666-45FA-87C6-311FAC861050}" presName="Name0" presStyleCnt="0">
        <dgm:presLayoutVars>
          <dgm:dir/>
          <dgm:resizeHandles val="exact"/>
        </dgm:presLayoutVars>
      </dgm:prSet>
      <dgm:spPr/>
    </dgm:pt>
    <dgm:pt modelId="{20EE997F-9E33-499A-8B82-A163E243F56D}" type="pres">
      <dgm:prSet presAssocID="{38CCC216-AFA4-429C-A8F9-7F0AF35ACBE6}" presName="node" presStyleLbl="node1" presStyleIdx="0" presStyleCnt="3" custLinFactNeighborX="-690" custLinFactNeighborY="-61">
        <dgm:presLayoutVars>
          <dgm:bulletEnabled val="1"/>
        </dgm:presLayoutVars>
      </dgm:prSet>
      <dgm:spPr/>
    </dgm:pt>
    <dgm:pt modelId="{8C527EB0-9C05-4EF1-B267-2FDF710A28F3}" type="pres">
      <dgm:prSet presAssocID="{3ABF5EF7-0CA1-4E09-8AD3-43ADCE4BA0FA}" presName="sibTrans" presStyleLbl="sibTrans1D1" presStyleIdx="0" presStyleCnt="2"/>
      <dgm:spPr/>
    </dgm:pt>
    <dgm:pt modelId="{38D2F750-E1BC-4A98-BE5F-DEDAD60E1FF6}" type="pres">
      <dgm:prSet presAssocID="{3ABF5EF7-0CA1-4E09-8AD3-43ADCE4BA0FA}" presName="connectorText" presStyleLbl="sibTrans1D1" presStyleIdx="0" presStyleCnt="2"/>
      <dgm:spPr/>
    </dgm:pt>
    <dgm:pt modelId="{E2CF96CC-CBDB-4639-8BF7-61C3A784E802}" type="pres">
      <dgm:prSet presAssocID="{EE44D6FE-EAC9-4F00-ABA6-F8ED8CCBF79F}" presName="node" presStyleLbl="node1" presStyleIdx="1" presStyleCnt="3">
        <dgm:presLayoutVars>
          <dgm:bulletEnabled val="1"/>
        </dgm:presLayoutVars>
      </dgm:prSet>
      <dgm:spPr/>
    </dgm:pt>
    <dgm:pt modelId="{89310751-B558-4227-B2B1-AB17D4AE5910}" type="pres">
      <dgm:prSet presAssocID="{097232EC-988B-4F28-B307-03E65709CEB7}" presName="sibTrans" presStyleLbl="sibTrans1D1" presStyleIdx="1" presStyleCnt="2"/>
      <dgm:spPr/>
    </dgm:pt>
    <dgm:pt modelId="{B65341F9-4E27-4346-9828-31CC3FC88FA5}" type="pres">
      <dgm:prSet presAssocID="{097232EC-988B-4F28-B307-03E65709CEB7}" presName="connectorText" presStyleLbl="sibTrans1D1" presStyleIdx="1" presStyleCnt="2"/>
      <dgm:spPr/>
    </dgm:pt>
    <dgm:pt modelId="{C84D7B36-C561-4124-B5A2-44B05E7388BA}" type="pres">
      <dgm:prSet presAssocID="{C9547387-DD28-477D-88B2-14B4E6AE4914}" presName="node" presStyleLbl="node1" presStyleIdx="2" presStyleCnt="3" custLinFactNeighborX="63378">
        <dgm:presLayoutVars>
          <dgm:bulletEnabled val="1"/>
        </dgm:presLayoutVars>
      </dgm:prSet>
      <dgm:spPr/>
    </dgm:pt>
  </dgm:ptLst>
  <dgm:cxnLst>
    <dgm:cxn modelId="{52F2E80C-F655-4AEB-B220-F29F16FCFE11}" type="presOf" srcId="{38CCC216-AFA4-429C-A8F9-7F0AF35ACBE6}" destId="{20EE997F-9E33-499A-8B82-A163E243F56D}" srcOrd="0" destOrd="0" presId="urn:microsoft.com/office/officeart/2016/7/layout/RepeatingBendingProcessNew"/>
    <dgm:cxn modelId="{BB186C14-67AC-4518-AE09-CF1B2920FD5C}" type="presOf" srcId="{097232EC-988B-4F28-B307-03E65709CEB7}" destId="{89310751-B558-4227-B2B1-AB17D4AE5910}" srcOrd="0" destOrd="0" presId="urn:microsoft.com/office/officeart/2016/7/layout/RepeatingBendingProcessNew"/>
    <dgm:cxn modelId="{ED47A519-C296-43E2-ABB2-45B7E7B0C041}" type="presOf" srcId="{3ABF5EF7-0CA1-4E09-8AD3-43ADCE4BA0FA}" destId="{8C527EB0-9C05-4EF1-B267-2FDF710A28F3}" srcOrd="0" destOrd="0" presId="urn:microsoft.com/office/officeart/2016/7/layout/RepeatingBendingProcessNew"/>
    <dgm:cxn modelId="{EE158F25-DAB3-49BD-B475-0129A6BAF5B3}" type="presOf" srcId="{3ABF5EF7-0CA1-4E09-8AD3-43ADCE4BA0FA}" destId="{38D2F750-E1BC-4A98-BE5F-DEDAD60E1FF6}" srcOrd="1" destOrd="0" presId="urn:microsoft.com/office/officeart/2016/7/layout/RepeatingBendingProcessNew"/>
    <dgm:cxn modelId="{BE38DD4A-FBB2-4437-B4DA-CAE3BF05514F}" srcId="{9D2A4561-9666-45FA-87C6-311FAC861050}" destId="{38CCC216-AFA4-429C-A8F9-7F0AF35ACBE6}" srcOrd="0" destOrd="0" parTransId="{BE8CF653-FD60-4C35-9D80-B9A9D1700A23}" sibTransId="{3ABF5EF7-0CA1-4E09-8AD3-43ADCE4BA0FA}"/>
    <dgm:cxn modelId="{AD6E0453-5486-4E13-890D-E081613EB2CC}" type="presOf" srcId="{EE44D6FE-EAC9-4F00-ABA6-F8ED8CCBF79F}" destId="{E2CF96CC-CBDB-4639-8BF7-61C3A784E802}" srcOrd="0" destOrd="0" presId="urn:microsoft.com/office/officeart/2016/7/layout/RepeatingBendingProcessNew"/>
    <dgm:cxn modelId="{8E80ED56-CF2C-47A9-A4ED-B8573256CE20}" srcId="{9D2A4561-9666-45FA-87C6-311FAC861050}" destId="{C9547387-DD28-477D-88B2-14B4E6AE4914}" srcOrd="2" destOrd="0" parTransId="{8E38C5D1-BEC0-43F5-8C24-D6A2275C0477}" sibTransId="{8A3261B5-AB90-49BB-899D-DE86748CDB99}"/>
    <dgm:cxn modelId="{AC79AC78-1E3B-4DCC-8C4C-CE082DC3590E}" type="presOf" srcId="{9D2A4561-9666-45FA-87C6-311FAC861050}" destId="{FB907A7D-AB7F-4EE6-B258-82E03D956D34}" srcOrd="0" destOrd="0" presId="urn:microsoft.com/office/officeart/2016/7/layout/RepeatingBendingProcessNew"/>
    <dgm:cxn modelId="{10F37F84-14BF-498A-9921-D77C54A82F7B}" srcId="{9D2A4561-9666-45FA-87C6-311FAC861050}" destId="{EE44D6FE-EAC9-4F00-ABA6-F8ED8CCBF79F}" srcOrd="1" destOrd="0" parTransId="{D0377A45-862D-4222-9BEB-EB0EAFA3B79F}" sibTransId="{097232EC-988B-4F28-B307-03E65709CEB7}"/>
    <dgm:cxn modelId="{5472E2C9-8EF4-4FEE-B6C8-80A83E03E92A}" type="presOf" srcId="{097232EC-988B-4F28-B307-03E65709CEB7}" destId="{B65341F9-4E27-4346-9828-31CC3FC88FA5}" srcOrd="1" destOrd="0" presId="urn:microsoft.com/office/officeart/2016/7/layout/RepeatingBendingProcessNew"/>
    <dgm:cxn modelId="{5BB3BDD9-6B27-4023-A2AE-B88A81924B57}" type="presOf" srcId="{C9547387-DD28-477D-88B2-14B4E6AE4914}" destId="{C84D7B36-C561-4124-B5A2-44B05E7388BA}" srcOrd="0" destOrd="0" presId="urn:microsoft.com/office/officeart/2016/7/layout/RepeatingBendingProcessNew"/>
    <dgm:cxn modelId="{8F1145CB-2E46-4782-B833-F0D81AD0D39B}" type="presParOf" srcId="{FB907A7D-AB7F-4EE6-B258-82E03D956D34}" destId="{20EE997F-9E33-499A-8B82-A163E243F56D}" srcOrd="0" destOrd="0" presId="urn:microsoft.com/office/officeart/2016/7/layout/RepeatingBendingProcessNew"/>
    <dgm:cxn modelId="{445A8832-A80D-43DB-AFD3-ECDE4D8F9707}" type="presParOf" srcId="{FB907A7D-AB7F-4EE6-B258-82E03D956D34}" destId="{8C527EB0-9C05-4EF1-B267-2FDF710A28F3}" srcOrd="1" destOrd="0" presId="urn:microsoft.com/office/officeart/2016/7/layout/RepeatingBendingProcessNew"/>
    <dgm:cxn modelId="{643CB690-7265-41A8-BA56-CF9E8CD06A49}" type="presParOf" srcId="{8C527EB0-9C05-4EF1-B267-2FDF710A28F3}" destId="{38D2F750-E1BC-4A98-BE5F-DEDAD60E1FF6}" srcOrd="0" destOrd="0" presId="urn:microsoft.com/office/officeart/2016/7/layout/RepeatingBendingProcessNew"/>
    <dgm:cxn modelId="{09A4088F-351C-4165-83C6-397A7A94E7FE}" type="presParOf" srcId="{FB907A7D-AB7F-4EE6-B258-82E03D956D34}" destId="{E2CF96CC-CBDB-4639-8BF7-61C3A784E802}" srcOrd="2" destOrd="0" presId="urn:microsoft.com/office/officeart/2016/7/layout/RepeatingBendingProcessNew"/>
    <dgm:cxn modelId="{0DCA2C05-11DB-456B-9104-9DE4AEEBC7FB}" type="presParOf" srcId="{FB907A7D-AB7F-4EE6-B258-82E03D956D34}" destId="{89310751-B558-4227-B2B1-AB17D4AE5910}" srcOrd="3" destOrd="0" presId="urn:microsoft.com/office/officeart/2016/7/layout/RepeatingBendingProcessNew"/>
    <dgm:cxn modelId="{CB640611-43B5-478D-AC9E-1C428F63C486}" type="presParOf" srcId="{89310751-B558-4227-B2B1-AB17D4AE5910}" destId="{B65341F9-4E27-4346-9828-31CC3FC88FA5}" srcOrd="0" destOrd="0" presId="urn:microsoft.com/office/officeart/2016/7/layout/RepeatingBendingProcessNew"/>
    <dgm:cxn modelId="{7CEF8012-58B3-4C9A-A985-9AC12552D8D8}" type="presParOf" srcId="{FB907A7D-AB7F-4EE6-B258-82E03D956D34}" destId="{C84D7B36-C561-4124-B5A2-44B05E7388BA}" srcOrd="4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A6F5CD-1C2F-4619-95DF-331624E3BA0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A60E60-2AFB-47BB-BD13-C9A68D92720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In addition to it being a graduation requirement, the Grad Project is a celebration of your learning.</a:t>
          </a:r>
        </a:p>
      </dgm:t>
    </dgm:pt>
    <dgm:pt modelId="{0E922657-A6D1-459F-BE32-BAA09C95ABDB}" type="parTrans" cxnId="{B1A442D3-5EDB-4F1A-B8EC-86FB57E89D0C}">
      <dgm:prSet/>
      <dgm:spPr/>
      <dgm:t>
        <a:bodyPr/>
        <a:lstStyle/>
        <a:p>
          <a:endParaRPr lang="en-US"/>
        </a:p>
      </dgm:t>
    </dgm:pt>
    <dgm:pt modelId="{DF13FFA9-70DB-4DD5-B03C-D89C00C00F80}" type="sibTrans" cxnId="{B1A442D3-5EDB-4F1A-B8EC-86FB57E89D0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C1D5598-D1F6-4EBB-AF24-668DA14908C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This project is designed to encourage you to think critically, solve problems and develop existing or new skills.</a:t>
          </a:r>
        </a:p>
      </dgm:t>
    </dgm:pt>
    <dgm:pt modelId="{B1BCA95B-D650-485F-A56B-6890B518A8F5}" type="parTrans" cxnId="{A9BD9067-B7FC-4716-99AE-56025FC571F7}">
      <dgm:prSet/>
      <dgm:spPr/>
      <dgm:t>
        <a:bodyPr/>
        <a:lstStyle/>
        <a:p>
          <a:endParaRPr lang="en-US"/>
        </a:p>
      </dgm:t>
    </dgm:pt>
    <dgm:pt modelId="{C0F151DD-B8AC-4866-824F-86120C7B5B70}" type="sibTrans" cxnId="{A9BD9067-B7FC-4716-99AE-56025FC571F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27F8F74-60FB-4D54-BA5D-E3DA03CEA11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It will allow you to connect with the world outside of school and to demonstrate that you have the skills to go on to further your education and enter the workforce.</a:t>
          </a:r>
        </a:p>
      </dgm:t>
    </dgm:pt>
    <dgm:pt modelId="{BD2780CC-47B6-43F8-96A4-7FDE55D87BFF}" type="parTrans" cxnId="{564D45B2-4007-48E4-9551-CEF797C75E56}">
      <dgm:prSet/>
      <dgm:spPr/>
      <dgm:t>
        <a:bodyPr/>
        <a:lstStyle/>
        <a:p>
          <a:endParaRPr lang="en-US"/>
        </a:p>
      </dgm:t>
    </dgm:pt>
    <dgm:pt modelId="{CFD5D2C6-DCFD-4A19-8514-8E9DDE391EDE}" type="sibTrans" cxnId="{564D45B2-4007-48E4-9551-CEF797C75E5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0E7629D-1023-4264-9547-DBDF1F4077A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Furthermore, it’s a good project to add to your portfolio.</a:t>
          </a:r>
        </a:p>
      </dgm:t>
    </dgm:pt>
    <dgm:pt modelId="{6D090DDC-0FEF-4F76-AD87-F5275DC1DAA0}" type="parTrans" cxnId="{A8B5F1A3-5872-458F-8DFE-A83F18824E9D}">
      <dgm:prSet/>
      <dgm:spPr/>
      <dgm:t>
        <a:bodyPr/>
        <a:lstStyle/>
        <a:p>
          <a:endParaRPr lang="en-US"/>
        </a:p>
      </dgm:t>
    </dgm:pt>
    <dgm:pt modelId="{C712E4B8-962C-41B2-80FD-A7558081DCFA}" type="sibTrans" cxnId="{A8B5F1A3-5872-458F-8DFE-A83F18824E9D}">
      <dgm:prSet/>
      <dgm:spPr/>
      <dgm:t>
        <a:bodyPr/>
        <a:lstStyle/>
        <a:p>
          <a:endParaRPr lang="en-US"/>
        </a:p>
      </dgm:t>
    </dgm:pt>
    <dgm:pt modelId="{B0C1D903-FD70-409C-B221-DD9218EFF96D}" type="pres">
      <dgm:prSet presAssocID="{23A6F5CD-1C2F-4619-95DF-331624E3BA0E}" presName="root" presStyleCnt="0">
        <dgm:presLayoutVars>
          <dgm:dir/>
          <dgm:resizeHandles val="exact"/>
        </dgm:presLayoutVars>
      </dgm:prSet>
      <dgm:spPr/>
    </dgm:pt>
    <dgm:pt modelId="{D426517E-BA58-458B-8B5D-BC90AEDFB21F}" type="pres">
      <dgm:prSet presAssocID="{DBA60E60-2AFB-47BB-BD13-C9A68D927203}" presName="compNode" presStyleCnt="0"/>
      <dgm:spPr/>
    </dgm:pt>
    <dgm:pt modelId="{895DE354-6F3B-46F7-89A4-FE7594134D67}" type="pres">
      <dgm:prSet presAssocID="{DBA60E60-2AFB-47BB-BD13-C9A68D927203}" presName="bgRect" presStyleLbl="bgShp" presStyleIdx="0" presStyleCnt="4"/>
      <dgm:spPr/>
    </dgm:pt>
    <dgm:pt modelId="{FDD94198-9B6D-4E0F-B590-0724125F599C}" type="pres">
      <dgm:prSet presAssocID="{DBA60E60-2AFB-47BB-BD13-C9A68D92720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aduation Cap"/>
        </a:ext>
      </dgm:extLst>
    </dgm:pt>
    <dgm:pt modelId="{6009E3E7-F546-4C2A-A723-5C2CE825ED00}" type="pres">
      <dgm:prSet presAssocID="{DBA60E60-2AFB-47BB-BD13-C9A68D927203}" presName="spaceRect" presStyleCnt="0"/>
      <dgm:spPr/>
    </dgm:pt>
    <dgm:pt modelId="{188E0E41-8C13-4241-AEB6-09454E103B16}" type="pres">
      <dgm:prSet presAssocID="{DBA60E60-2AFB-47BB-BD13-C9A68D927203}" presName="parTx" presStyleLbl="revTx" presStyleIdx="0" presStyleCnt="4">
        <dgm:presLayoutVars>
          <dgm:chMax val="0"/>
          <dgm:chPref val="0"/>
        </dgm:presLayoutVars>
      </dgm:prSet>
      <dgm:spPr/>
    </dgm:pt>
    <dgm:pt modelId="{F02E08DD-8947-4345-A29C-A5D005B72C8A}" type="pres">
      <dgm:prSet presAssocID="{DF13FFA9-70DB-4DD5-B03C-D89C00C00F80}" presName="sibTrans" presStyleCnt="0"/>
      <dgm:spPr/>
    </dgm:pt>
    <dgm:pt modelId="{241B09A6-0AA6-4CA1-AEF9-FAC789FEE7B4}" type="pres">
      <dgm:prSet presAssocID="{EC1D5598-D1F6-4EBB-AF24-668DA14908C7}" presName="compNode" presStyleCnt="0"/>
      <dgm:spPr/>
    </dgm:pt>
    <dgm:pt modelId="{A49856B2-49D0-4A3A-A7B7-12FB5413D405}" type="pres">
      <dgm:prSet presAssocID="{EC1D5598-D1F6-4EBB-AF24-668DA14908C7}" presName="bgRect" presStyleLbl="bgShp" presStyleIdx="1" presStyleCnt="4"/>
      <dgm:spPr/>
    </dgm:pt>
    <dgm:pt modelId="{E1032D6E-89A6-45C2-B886-8D6D1E3D5F62}" type="pres">
      <dgm:prSet presAssocID="{EC1D5598-D1F6-4EBB-AF24-668DA14908C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51480FCA-2D2B-4747-8E4F-18C56B4689ED}" type="pres">
      <dgm:prSet presAssocID="{EC1D5598-D1F6-4EBB-AF24-668DA14908C7}" presName="spaceRect" presStyleCnt="0"/>
      <dgm:spPr/>
    </dgm:pt>
    <dgm:pt modelId="{C4E39654-B220-4473-B550-ED90380D2C32}" type="pres">
      <dgm:prSet presAssocID="{EC1D5598-D1F6-4EBB-AF24-668DA14908C7}" presName="parTx" presStyleLbl="revTx" presStyleIdx="1" presStyleCnt="4">
        <dgm:presLayoutVars>
          <dgm:chMax val="0"/>
          <dgm:chPref val="0"/>
        </dgm:presLayoutVars>
      </dgm:prSet>
      <dgm:spPr/>
    </dgm:pt>
    <dgm:pt modelId="{1F69C3C7-6B21-408A-84FB-AEDA9412DED1}" type="pres">
      <dgm:prSet presAssocID="{C0F151DD-B8AC-4866-824F-86120C7B5B70}" presName="sibTrans" presStyleCnt="0"/>
      <dgm:spPr/>
    </dgm:pt>
    <dgm:pt modelId="{17CF939F-4C49-44E7-9DDA-10F8B3C955C3}" type="pres">
      <dgm:prSet presAssocID="{027F8F74-60FB-4D54-BA5D-E3DA03CEA116}" presName="compNode" presStyleCnt="0"/>
      <dgm:spPr/>
    </dgm:pt>
    <dgm:pt modelId="{B30C7764-BB35-413E-B8E1-DF41DF0C1991}" type="pres">
      <dgm:prSet presAssocID="{027F8F74-60FB-4D54-BA5D-E3DA03CEA116}" presName="bgRect" presStyleLbl="bgShp" presStyleIdx="2" presStyleCnt="4"/>
      <dgm:spPr/>
    </dgm:pt>
    <dgm:pt modelId="{F6E42EBF-8E20-4C8F-8F2C-3A0E0CE03F33}" type="pres">
      <dgm:prSet presAssocID="{027F8F74-60FB-4D54-BA5D-E3DA03CEA11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7B5ECBA3-37FB-49B4-A881-30C0956516A9}" type="pres">
      <dgm:prSet presAssocID="{027F8F74-60FB-4D54-BA5D-E3DA03CEA116}" presName="spaceRect" presStyleCnt="0"/>
      <dgm:spPr/>
    </dgm:pt>
    <dgm:pt modelId="{CBB0B481-6585-48C9-8C66-A199946265CE}" type="pres">
      <dgm:prSet presAssocID="{027F8F74-60FB-4D54-BA5D-E3DA03CEA116}" presName="parTx" presStyleLbl="revTx" presStyleIdx="2" presStyleCnt="4">
        <dgm:presLayoutVars>
          <dgm:chMax val="0"/>
          <dgm:chPref val="0"/>
        </dgm:presLayoutVars>
      </dgm:prSet>
      <dgm:spPr/>
    </dgm:pt>
    <dgm:pt modelId="{9566E405-427E-4A27-8CA1-B8696C3AD4F0}" type="pres">
      <dgm:prSet presAssocID="{CFD5D2C6-DCFD-4A19-8514-8E9DDE391EDE}" presName="sibTrans" presStyleCnt="0"/>
      <dgm:spPr/>
    </dgm:pt>
    <dgm:pt modelId="{CC1D8D78-647A-440F-886F-4095501C760E}" type="pres">
      <dgm:prSet presAssocID="{40E7629D-1023-4264-9547-DBDF1F4077A0}" presName="compNode" presStyleCnt="0"/>
      <dgm:spPr/>
    </dgm:pt>
    <dgm:pt modelId="{9D9469C6-E566-4D4D-82B1-1750A01E483F}" type="pres">
      <dgm:prSet presAssocID="{40E7629D-1023-4264-9547-DBDF1F4077A0}" presName="bgRect" presStyleLbl="bgShp" presStyleIdx="3" presStyleCnt="4"/>
      <dgm:spPr/>
    </dgm:pt>
    <dgm:pt modelId="{851F8F91-184A-4157-B02F-462840BB5416}" type="pres">
      <dgm:prSet presAssocID="{40E7629D-1023-4264-9547-DBDF1F4077A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dd"/>
        </a:ext>
      </dgm:extLst>
    </dgm:pt>
    <dgm:pt modelId="{77638B48-976F-40C3-B040-24A7DE908013}" type="pres">
      <dgm:prSet presAssocID="{40E7629D-1023-4264-9547-DBDF1F4077A0}" presName="spaceRect" presStyleCnt="0"/>
      <dgm:spPr/>
    </dgm:pt>
    <dgm:pt modelId="{D9B88C07-7486-4F4D-A6C1-B26BECDB38AE}" type="pres">
      <dgm:prSet presAssocID="{40E7629D-1023-4264-9547-DBDF1F4077A0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11B25F0B-52A9-4D6D-95A0-7543E5CCE87A}" type="presOf" srcId="{23A6F5CD-1C2F-4619-95DF-331624E3BA0E}" destId="{B0C1D903-FD70-409C-B221-DD9218EFF96D}" srcOrd="0" destOrd="0" presId="urn:microsoft.com/office/officeart/2018/2/layout/IconVerticalSolidList"/>
    <dgm:cxn modelId="{F6898010-A534-4127-A6A6-919B03229E71}" type="presOf" srcId="{EC1D5598-D1F6-4EBB-AF24-668DA14908C7}" destId="{C4E39654-B220-4473-B550-ED90380D2C32}" srcOrd="0" destOrd="0" presId="urn:microsoft.com/office/officeart/2018/2/layout/IconVerticalSolidList"/>
    <dgm:cxn modelId="{2DD7003B-9636-4852-B11B-6E5F926CF835}" type="presOf" srcId="{40E7629D-1023-4264-9547-DBDF1F4077A0}" destId="{D9B88C07-7486-4F4D-A6C1-B26BECDB38AE}" srcOrd="0" destOrd="0" presId="urn:microsoft.com/office/officeart/2018/2/layout/IconVerticalSolidList"/>
    <dgm:cxn modelId="{A9BD9067-B7FC-4716-99AE-56025FC571F7}" srcId="{23A6F5CD-1C2F-4619-95DF-331624E3BA0E}" destId="{EC1D5598-D1F6-4EBB-AF24-668DA14908C7}" srcOrd="1" destOrd="0" parTransId="{B1BCA95B-D650-485F-A56B-6890B518A8F5}" sibTransId="{C0F151DD-B8AC-4866-824F-86120C7B5B70}"/>
    <dgm:cxn modelId="{A7E4D88A-F431-43B7-9E01-D08D384D241F}" type="presOf" srcId="{DBA60E60-2AFB-47BB-BD13-C9A68D927203}" destId="{188E0E41-8C13-4241-AEB6-09454E103B16}" srcOrd="0" destOrd="0" presId="urn:microsoft.com/office/officeart/2018/2/layout/IconVerticalSolidList"/>
    <dgm:cxn modelId="{A8B5F1A3-5872-458F-8DFE-A83F18824E9D}" srcId="{23A6F5CD-1C2F-4619-95DF-331624E3BA0E}" destId="{40E7629D-1023-4264-9547-DBDF1F4077A0}" srcOrd="3" destOrd="0" parTransId="{6D090DDC-0FEF-4F76-AD87-F5275DC1DAA0}" sibTransId="{C712E4B8-962C-41B2-80FD-A7558081DCFA}"/>
    <dgm:cxn modelId="{564D45B2-4007-48E4-9551-CEF797C75E56}" srcId="{23A6F5CD-1C2F-4619-95DF-331624E3BA0E}" destId="{027F8F74-60FB-4D54-BA5D-E3DA03CEA116}" srcOrd="2" destOrd="0" parTransId="{BD2780CC-47B6-43F8-96A4-7FDE55D87BFF}" sibTransId="{CFD5D2C6-DCFD-4A19-8514-8E9DDE391EDE}"/>
    <dgm:cxn modelId="{B1A442D3-5EDB-4F1A-B8EC-86FB57E89D0C}" srcId="{23A6F5CD-1C2F-4619-95DF-331624E3BA0E}" destId="{DBA60E60-2AFB-47BB-BD13-C9A68D927203}" srcOrd="0" destOrd="0" parTransId="{0E922657-A6D1-459F-BE32-BAA09C95ABDB}" sibTransId="{DF13FFA9-70DB-4DD5-B03C-D89C00C00F80}"/>
    <dgm:cxn modelId="{AF6712F0-C2D8-47DC-968E-3F5C43822787}" type="presOf" srcId="{027F8F74-60FB-4D54-BA5D-E3DA03CEA116}" destId="{CBB0B481-6585-48C9-8C66-A199946265CE}" srcOrd="0" destOrd="0" presId="urn:microsoft.com/office/officeart/2018/2/layout/IconVerticalSolidList"/>
    <dgm:cxn modelId="{B78558F7-BD91-4FCB-9088-F336E2DDF77A}" type="presParOf" srcId="{B0C1D903-FD70-409C-B221-DD9218EFF96D}" destId="{D426517E-BA58-458B-8B5D-BC90AEDFB21F}" srcOrd="0" destOrd="0" presId="urn:microsoft.com/office/officeart/2018/2/layout/IconVerticalSolidList"/>
    <dgm:cxn modelId="{4BD7D42E-3274-46C7-BE24-FEBE9B2A6B21}" type="presParOf" srcId="{D426517E-BA58-458B-8B5D-BC90AEDFB21F}" destId="{895DE354-6F3B-46F7-89A4-FE7594134D67}" srcOrd="0" destOrd="0" presId="urn:microsoft.com/office/officeart/2018/2/layout/IconVerticalSolidList"/>
    <dgm:cxn modelId="{2155AB60-85FB-4AAB-A51B-7767BEFACDBF}" type="presParOf" srcId="{D426517E-BA58-458B-8B5D-BC90AEDFB21F}" destId="{FDD94198-9B6D-4E0F-B590-0724125F599C}" srcOrd="1" destOrd="0" presId="urn:microsoft.com/office/officeart/2018/2/layout/IconVerticalSolidList"/>
    <dgm:cxn modelId="{C19A24BE-AC0B-473B-B9D6-E1600464A131}" type="presParOf" srcId="{D426517E-BA58-458B-8B5D-BC90AEDFB21F}" destId="{6009E3E7-F546-4C2A-A723-5C2CE825ED00}" srcOrd="2" destOrd="0" presId="urn:microsoft.com/office/officeart/2018/2/layout/IconVerticalSolidList"/>
    <dgm:cxn modelId="{5CF892A4-74F5-499A-A6D2-E240A10222CD}" type="presParOf" srcId="{D426517E-BA58-458B-8B5D-BC90AEDFB21F}" destId="{188E0E41-8C13-4241-AEB6-09454E103B16}" srcOrd="3" destOrd="0" presId="urn:microsoft.com/office/officeart/2018/2/layout/IconVerticalSolidList"/>
    <dgm:cxn modelId="{31DFF329-D38F-4609-BD26-D6C103EC6358}" type="presParOf" srcId="{B0C1D903-FD70-409C-B221-DD9218EFF96D}" destId="{F02E08DD-8947-4345-A29C-A5D005B72C8A}" srcOrd="1" destOrd="0" presId="urn:microsoft.com/office/officeart/2018/2/layout/IconVerticalSolidList"/>
    <dgm:cxn modelId="{AB61341A-EE98-42E9-BB0D-C1D6B9924016}" type="presParOf" srcId="{B0C1D903-FD70-409C-B221-DD9218EFF96D}" destId="{241B09A6-0AA6-4CA1-AEF9-FAC789FEE7B4}" srcOrd="2" destOrd="0" presId="urn:microsoft.com/office/officeart/2018/2/layout/IconVerticalSolidList"/>
    <dgm:cxn modelId="{31F111E9-DAC2-4383-A30B-DDC7B957C0F1}" type="presParOf" srcId="{241B09A6-0AA6-4CA1-AEF9-FAC789FEE7B4}" destId="{A49856B2-49D0-4A3A-A7B7-12FB5413D405}" srcOrd="0" destOrd="0" presId="urn:microsoft.com/office/officeart/2018/2/layout/IconVerticalSolidList"/>
    <dgm:cxn modelId="{86D6932D-32EE-4713-88F1-EE375A63E957}" type="presParOf" srcId="{241B09A6-0AA6-4CA1-AEF9-FAC789FEE7B4}" destId="{E1032D6E-89A6-45C2-B886-8D6D1E3D5F62}" srcOrd="1" destOrd="0" presId="urn:microsoft.com/office/officeart/2018/2/layout/IconVerticalSolidList"/>
    <dgm:cxn modelId="{96252193-8CB9-41BE-9CBB-565535C6FBB9}" type="presParOf" srcId="{241B09A6-0AA6-4CA1-AEF9-FAC789FEE7B4}" destId="{51480FCA-2D2B-4747-8E4F-18C56B4689ED}" srcOrd="2" destOrd="0" presId="urn:microsoft.com/office/officeart/2018/2/layout/IconVerticalSolidList"/>
    <dgm:cxn modelId="{E90005EE-6AA4-4963-9856-E5EE4680ADF8}" type="presParOf" srcId="{241B09A6-0AA6-4CA1-AEF9-FAC789FEE7B4}" destId="{C4E39654-B220-4473-B550-ED90380D2C32}" srcOrd="3" destOrd="0" presId="urn:microsoft.com/office/officeart/2018/2/layout/IconVerticalSolidList"/>
    <dgm:cxn modelId="{05A0FB04-EFB8-487B-8641-FBB7A262F58A}" type="presParOf" srcId="{B0C1D903-FD70-409C-B221-DD9218EFF96D}" destId="{1F69C3C7-6B21-408A-84FB-AEDA9412DED1}" srcOrd="3" destOrd="0" presId="urn:microsoft.com/office/officeart/2018/2/layout/IconVerticalSolidList"/>
    <dgm:cxn modelId="{E5D3AD98-C6A4-484F-8064-071C3F51064C}" type="presParOf" srcId="{B0C1D903-FD70-409C-B221-DD9218EFF96D}" destId="{17CF939F-4C49-44E7-9DDA-10F8B3C955C3}" srcOrd="4" destOrd="0" presId="urn:microsoft.com/office/officeart/2018/2/layout/IconVerticalSolidList"/>
    <dgm:cxn modelId="{B5D653BE-FF3A-4929-807D-416ED9CD0AE6}" type="presParOf" srcId="{17CF939F-4C49-44E7-9DDA-10F8B3C955C3}" destId="{B30C7764-BB35-413E-B8E1-DF41DF0C1991}" srcOrd="0" destOrd="0" presId="urn:microsoft.com/office/officeart/2018/2/layout/IconVerticalSolidList"/>
    <dgm:cxn modelId="{96868DFA-1225-4AE7-B51D-FE036D54AB24}" type="presParOf" srcId="{17CF939F-4C49-44E7-9DDA-10F8B3C955C3}" destId="{F6E42EBF-8E20-4C8F-8F2C-3A0E0CE03F33}" srcOrd="1" destOrd="0" presId="urn:microsoft.com/office/officeart/2018/2/layout/IconVerticalSolidList"/>
    <dgm:cxn modelId="{BAE8C2C4-FC3B-46E9-B66C-86E96A4A35AC}" type="presParOf" srcId="{17CF939F-4C49-44E7-9DDA-10F8B3C955C3}" destId="{7B5ECBA3-37FB-49B4-A881-30C0956516A9}" srcOrd="2" destOrd="0" presId="urn:microsoft.com/office/officeart/2018/2/layout/IconVerticalSolidList"/>
    <dgm:cxn modelId="{04DA90E4-F97E-422D-BCB7-0347310F05DA}" type="presParOf" srcId="{17CF939F-4C49-44E7-9DDA-10F8B3C955C3}" destId="{CBB0B481-6585-48C9-8C66-A199946265CE}" srcOrd="3" destOrd="0" presId="urn:microsoft.com/office/officeart/2018/2/layout/IconVerticalSolidList"/>
    <dgm:cxn modelId="{3F7FA88A-B11D-4622-9FB0-DFD9B33745E3}" type="presParOf" srcId="{B0C1D903-FD70-409C-B221-DD9218EFF96D}" destId="{9566E405-427E-4A27-8CA1-B8696C3AD4F0}" srcOrd="5" destOrd="0" presId="urn:microsoft.com/office/officeart/2018/2/layout/IconVerticalSolidList"/>
    <dgm:cxn modelId="{14DEDAF3-8855-42D4-9751-12E4F447DC89}" type="presParOf" srcId="{B0C1D903-FD70-409C-B221-DD9218EFF96D}" destId="{CC1D8D78-647A-440F-886F-4095501C760E}" srcOrd="6" destOrd="0" presId="urn:microsoft.com/office/officeart/2018/2/layout/IconVerticalSolidList"/>
    <dgm:cxn modelId="{35391682-4F89-4CA6-BF5F-7029DDCAC92D}" type="presParOf" srcId="{CC1D8D78-647A-440F-886F-4095501C760E}" destId="{9D9469C6-E566-4D4D-82B1-1750A01E483F}" srcOrd="0" destOrd="0" presId="urn:microsoft.com/office/officeart/2018/2/layout/IconVerticalSolidList"/>
    <dgm:cxn modelId="{7E7D25C3-2FF0-470F-B887-3558B29CA43C}" type="presParOf" srcId="{CC1D8D78-647A-440F-886F-4095501C760E}" destId="{851F8F91-184A-4157-B02F-462840BB5416}" srcOrd="1" destOrd="0" presId="urn:microsoft.com/office/officeart/2018/2/layout/IconVerticalSolidList"/>
    <dgm:cxn modelId="{0DB5BD4C-1978-43C5-A8F3-E232AF255049}" type="presParOf" srcId="{CC1D8D78-647A-440F-886F-4095501C760E}" destId="{77638B48-976F-40C3-B040-24A7DE908013}" srcOrd="2" destOrd="0" presId="urn:microsoft.com/office/officeart/2018/2/layout/IconVerticalSolidList"/>
    <dgm:cxn modelId="{3EB3C45C-051B-496D-BCF8-E2ED6837C437}" type="presParOf" srcId="{CC1D8D78-647A-440F-886F-4095501C760E}" destId="{D9B88C07-7486-4F4D-A6C1-B26BECDB38A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57B9AA-7667-43F2-9620-443928DC4BCD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17F2A7-B137-4FB4-9E7B-59F5A582A3E2}">
      <dgm:prSet phldrT="[Text]"/>
      <dgm:spPr/>
      <dgm:t>
        <a:bodyPr/>
        <a:lstStyle/>
        <a:p>
          <a:r>
            <a:rPr lang="en-US" b="1" dirty="0"/>
            <a:t>Proposal</a:t>
          </a:r>
        </a:p>
      </dgm:t>
    </dgm:pt>
    <dgm:pt modelId="{E8555991-AA36-41E7-A74C-570A315D47EB}" type="parTrans" cxnId="{246FA502-A662-43B6-B2EB-4A9A3D5BA3A3}">
      <dgm:prSet/>
      <dgm:spPr/>
      <dgm:t>
        <a:bodyPr/>
        <a:lstStyle/>
        <a:p>
          <a:endParaRPr lang="en-US"/>
        </a:p>
      </dgm:t>
    </dgm:pt>
    <dgm:pt modelId="{1C1C12DE-53B8-416A-85CA-844F7CB5B648}" type="sibTrans" cxnId="{246FA502-A662-43B6-B2EB-4A9A3D5BA3A3}">
      <dgm:prSet/>
      <dgm:spPr/>
      <dgm:t>
        <a:bodyPr/>
        <a:lstStyle/>
        <a:p>
          <a:endParaRPr lang="en-US"/>
        </a:p>
      </dgm:t>
    </dgm:pt>
    <dgm:pt modelId="{62851389-1E29-4A5D-BF59-2698FE6F52F5}">
      <dgm:prSet phldrT="[Text]"/>
      <dgm:spPr/>
      <dgm:t>
        <a:bodyPr/>
        <a:lstStyle/>
        <a:p>
          <a:r>
            <a:rPr lang="en-US" b="1" dirty="0"/>
            <a:t>Process</a:t>
          </a:r>
        </a:p>
      </dgm:t>
    </dgm:pt>
    <dgm:pt modelId="{5B95C3E2-7722-4408-80E7-49DC4BCA51AC}" type="parTrans" cxnId="{9269DF7C-F2DD-41F4-8B2B-1615289BD7A1}">
      <dgm:prSet/>
      <dgm:spPr/>
      <dgm:t>
        <a:bodyPr/>
        <a:lstStyle/>
        <a:p>
          <a:endParaRPr lang="en-US"/>
        </a:p>
      </dgm:t>
    </dgm:pt>
    <dgm:pt modelId="{94507D77-5C89-406F-BFAD-9F30BB49F53D}" type="sibTrans" cxnId="{9269DF7C-F2DD-41F4-8B2B-1615289BD7A1}">
      <dgm:prSet/>
      <dgm:spPr/>
      <dgm:t>
        <a:bodyPr/>
        <a:lstStyle/>
        <a:p>
          <a:endParaRPr lang="en-US"/>
        </a:p>
      </dgm:t>
    </dgm:pt>
    <dgm:pt modelId="{F07FBD93-9C84-45AF-A9C9-306A0BC55E80}">
      <dgm:prSet phldrT="[Text]"/>
      <dgm:spPr/>
      <dgm:t>
        <a:bodyPr/>
        <a:lstStyle/>
        <a:p>
          <a:r>
            <a:rPr lang="en-US" b="1" dirty="0"/>
            <a:t>Portfolio</a:t>
          </a:r>
        </a:p>
      </dgm:t>
    </dgm:pt>
    <dgm:pt modelId="{3285FEF0-20F2-4BE9-B64A-B3C679ABA887}" type="parTrans" cxnId="{7B9E6899-50AD-4E4A-8A34-140F37403F1E}">
      <dgm:prSet/>
      <dgm:spPr/>
      <dgm:t>
        <a:bodyPr/>
        <a:lstStyle/>
        <a:p>
          <a:endParaRPr lang="en-US"/>
        </a:p>
      </dgm:t>
    </dgm:pt>
    <dgm:pt modelId="{EE722C95-7231-4964-9612-4E6202C466FB}" type="sibTrans" cxnId="{7B9E6899-50AD-4E4A-8A34-140F37403F1E}">
      <dgm:prSet/>
      <dgm:spPr/>
      <dgm:t>
        <a:bodyPr/>
        <a:lstStyle/>
        <a:p>
          <a:endParaRPr lang="en-US"/>
        </a:p>
      </dgm:t>
    </dgm:pt>
    <dgm:pt modelId="{59621C1E-0D11-4077-BBDE-59D0319F89D8}">
      <dgm:prSet phldrT="[Text]"/>
      <dgm:spPr/>
      <dgm:t>
        <a:bodyPr/>
        <a:lstStyle/>
        <a:p>
          <a:r>
            <a:rPr lang="en-US" b="1" dirty="0"/>
            <a:t>Presentation</a:t>
          </a:r>
        </a:p>
      </dgm:t>
    </dgm:pt>
    <dgm:pt modelId="{088AC745-514F-417E-9556-B67E1CB3C878}" type="parTrans" cxnId="{D3624A03-243A-4307-B754-8D2C3380AAE2}">
      <dgm:prSet/>
      <dgm:spPr/>
      <dgm:t>
        <a:bodyPr/>
        <a:lstStyle/>
        <a:p>
          <a:endParaRPr lang="en-US"/>
        </a:p>
      </dgm:t>
    </dgm:pt>
    <dgm:pt modelId="{9CEE2278-E70F-4A42-BEFB-7B3BDED0D062}" type="sibTrans" cxnId="{D3624A03-243A-4307-B754-8D2C3380AAE2}">
      <dgm:prSet/>
      <dgm:spPr/>
      <dgm:t>
        <a:bodyPr/>
        <a:lstStyle/>
        <a:p>
          <a:endParaRPr lang="en-US"/>
        </a:p>
      </dgm:t>
    </dgm:pt>
    <dgm:pt modelId="{988D575C-B7A1-4B79-BC68-BADAC05CD18E}" type="pres">
      <dgm:prSet presAssocID="{4F57B9AA-7667-43F2-9620-443928DC4BCD}" presName="Name0" presStyleCnt="0">
        <dgm:presLayoutVars>
          <dgm:dir/>
          <dgm:resizeHandles val="exact"/>
        </dgm:presLayoutVars>
      </dgm:prSet>
      <dgm:spPr/>
    </dgm:pt>
    <dgm:pt modelId="{16CEB68B-B554-431B-A1F9-CF80D507CEB0}" type="pres">
      <dgm:prSet presAssocID="{A317F2A7-B137-4FB4-9E7B-59F5A582A3E2}" presName="composite" presStyleCnt="0"/>
      <dgm:spPr/>
    </dgm:pt>
    <dgm:pt modelId="{95CC2543-C0B0-4424-B100-17EFC22396EE}" type="pres">
      <dgm:prSet presAssocID="{A317F2A7-B137-4FB4-9E7B-59F5A582A3E2}" presName="bgChev" presStyleLbl="node1" presStyleIdx="0" presStyleCnt="4"/>
      <dgm:spPr/>
    </dgm:pt>
    <dgm:pt modelId="{BAE7746D-5527-4843-8F03-9ADE60CFB38A}" type="pres">
      <dgm:prSet presAssocID="{A317F2A7-B137-4FB4-9E7B-59F5A582A3E2}" presName="txNode" presStyleLbl="fgAcc1" presStyleIdx="0" presStyleCnt="4" custLinFactNeighborX="-5199" custLinFactNeighborY="3182">
        <dgm:presLayoutVars>
          <dgm:bulletEnabled val="1"/>
        </dgm:presLayoutVars>
      </dgm:prSet>
      <dgm:spPr/>
    </dgm:pt>
    <dgm:pt modelId="{8D55BE35-40AD-4A1E-94A6-D8E4BFE2695C}" type="pres">
      <dgm:prSet presAssocID="{1C1C12DE-53B8-416A-85CA-844F7CB5B648}" presName="compositeSpace" presStyleCnt="0"/>
      <dgm:spPr/>
    </dgm:pt>
    <dgm:pt modelId="{79954EAB-4430-4F74-AD5C-9CB297D3633D}" type="pres">
      <dgm:prSet presAssocID="{62851389-1E29-4A5D-BF59-2698FE6F52F5}" presName="composite" presStyleCnt="0"/>
      <dgm:spPr/>
    </dgm:pt>
    <dgm:pt modelId="{0B93904F-B885-4584-8012-749DF9DACB3E}" type="pres">
      <dgm:prSet presAssocID="{62851389-1E29-4A5D-BF59-2698FE6F52F5}" presName="bgChev" presStyleLbl="node1" presStyleIdx="1" presStyleCnt="4"/>
      <dgm:spPr/>
    </dgm:pt>
    <dgm:pt modelId="{DC5FF8DE-3392-4148-A5D4-8B4B81F50B1B}" type="pres">
      <dgm:prSet presAssocID="{62851389-1E29-4A5D-BF59-2698FE6F52F5}" presName="txNode" presStyleLbl="fgAcc1" presStyleIdx="1" presStyleCnt="4">
        <dgm:presLayoutVars>
          <dgm:bulletEnabled val="1"/>
        </dgm:presLayoutVars>
      </dgm:prSet>
      <dgm:spPr/>
    </dgm:pt>
    <dgm:pt modelId="{34979EE9-C2B4-4E84-9D87-29AA2A018368}" type="pres">
      <dgm:prSet presAssocID="{94507D77-5C89-406F-BFAD-9F30BB49F53D}" presName="compositeSpace" presStyleCnt="0"/>
      <dgm:spPr/>
    </dgm:pt>
    <dgm:pt modelId="{504713D7-11CE-45CC-A807-BF1347438420}" type="pres">
      <dgm:prSet presAssocID="{F07FBD93-9C84-45AF-A9C9-306A0BC55E80}" presName="composite" presStyleCnt="0"/>
      <dgm:spPr/>
    </dgm:pt>
    <dgm:pt modelId="{3DC59D8B-AF53-4FF5-A714-7D70DC3EB427}" type="pres">
      <dgm:prSet presAssocID="{F07FBD93-9C84-45AF-A9C9-306A0BC55E80}" presName="bgChev" presStyleLbl="node1" presStyleIdx="2" presStyleCnt="4"/>
      <dgm:spPr/>
    </dgm:pt>
    <dgm:pt modelId="{48047A13-1CEB-452C-80B5-474A6FDF22ED}" type="pres">
      <dgm:prSet presAssocID="{F07FBD93-9C84-45AF-A9C9-306A0BC55E80}" presName="txNode" presStyleLbl="fgAcc1" presStyleIdx="2" presStyleCnt="4">
        <dgm:presLayoutVars>
          <dgm:bulletEnabled val="1"/>
        </dgm:presLayoutVars>
      </dgm:prSet>
      <dgm:spPr/>
    </dgm:pt>
    <dgm:pt modelId="{62ABAC58-8654-4BBB-92CD-F9DD59CFC17E}" type="pres">
      <dgm:prSet presAssocID="{EE722C95-7231-4964-9612-4E6202C466FB}" presName="compositeSpace" presStyleCnt="0"/>
      <dgm:spPr/>
    </dgm:pt>
    <dgm:pt modelId="{AB68628C-CABD-4A07-A298-F948EB1C7CD3}" type="pres">
      <dgm:prSet presAssocID="{59621C1E-0D11-4077-BBDE-59D0319F89D8}" presName="composite" presStyleCnt="0"/>
      <dgm:spPr/>
    </dgm:pt>
    <dgm:pt modelId="{0E21B6E8-48A3-4342-AACE-0D0298D08BBC}" type="pres">
      <dgm:prSet presAssocID="{59621C1E-0D11-4077-BBDE-59D0319F89D8}" presName="bgChev" presStyleLbl="node1" presStyleIdx="3" presStyleCnt="4"/>
      <dgm:spPr/>
    </dgm:pt>
    <dgm:pt modelId="{5EE4E6DF-6114-4DF3-A01D-BDF63E1ED04B}" type="pres">
      <dgm:prSet presAssocID="{59621C1E-0D11-4077-BBDE-59D0319F89D8}" presName="txNode" presStyleLbl="fgAcc1" presStyleIdx="3" presStyleCnt="4">
        <dgm:presLayoutVars>
          <dgm:bulletEnabled val="1"/>
        </dgm:presLayoutVars>
      </dgm:prSet>
      <dgm:spPr/>
    </dgm:pt>
  </dgm:ptLst>
  <dgm:cxnLst>
    <dgm:cxn modelId="{246FA502-A662-43B6-B2EB-4A9A3D5BA3A3}" srcId="{4F57B9AA-7667-43F2-9620-443928DC4BCD}" destId="{A317F2A7-B137-4FB4-9E7B-59F5A582A3E2}" srcOrd="0" destOrd="0" parTransId="{E8555991-AA36-41E7-A74C-570A315D47EB}" sibTransId="{1C1C12DE-53B8-416A-85CA-844F7CB5B648}"/>
    <dgm:cxn modelId="{D3624A03-243A-4307-B754-8D2C3380AAE2}" srcId="{4F57B9AA-7667-43F2-9620-443928DC4BCD}" destId="{59621C1E-0D11-4077-BBDE-59D0319F89D8}" srcOrd="3" destOrd="0" parTransId="{088AC745-514F-417E-9556-B67E1CB3C878}" sibTransId="{9CEE2278-E70F-4A42-BEFB-7B3BDED0D062}"/>
    <dgm:cxn modelId="{9CBCDB0E-1044-4759-BBD8-F136C2FF9D25}" type="presOf" srcId="{59621C1E-0D11-4077-BBDE-59D0319F89D8}" destId="{5EE4E6DF-6114-4DF3-A01D-BDF63E1ED04B}" srcOrd="0" destOrd="0" presId="urn:microsoft.com/office/officeart/2005/8/layout/chevronAccent+Icon"/>
    <dgm:cxn modelId="{CD853478-C6EA-4665-94FA-F03A50DAF223}" type="presOf" srcId="{A317F2A7-B137-4FB4-9E7B-59F5A582A3E2}" destId="{BAE7746D-5527-4843-8F03-9ADE60CFB38A}" srcOrd="0" destOrd="0" presId="urn:microsoft.com/office/officeart/2005/8/layout/chevronAccent+Icon"/>
    <dgm:cxn modelId="{9269DF7C-F2DD-41F4-8B2B-1615289BD7A1}" srcId="{4F57B9AA-7667-43F2-9620-443928DC4BCD}" destId="{62851389-1E29-4A5D-BF59-2698FE6F52F5}" srcOrd="1" destOrd="0" parTransId="{5B95C3E2-7722-4408-80E7-49DC4BCA51AC}" sibTransId="{94507D77-5C89-406F-BFAD-9F30BB49F53D}"/>
    <dgm:cxn modelId="{7B9E6899-50AD-4E4A-8A34-140F37403F1E}" srcId="{4F57B9AA-7667-43F2-9620-443928DC4BCD}" destId="{F07FBD93-9C84-45AF-A9C9-306A0BC55E80}" srcOrd="2" destOrd="0" parTransId="{3285FEF0-20F2-4BE9-B64A-B3C679ABA887}" sibTransId="{EE722C95-7231-4964-9612-4E6202C466FB}"/>
    <dgm:cxn modelId="{A04BF6AD-6015-4A8A-A4EE-3EC575F88286}" type="presOf" srcId="{F07FBD93-9C84-45AF-A9C9-306A0BC55E80}" destId="{48047A13-1CEB-452C-80B5-474A6FDF22ED}" srcOrd="0" destOrd="0" presId="urn:microsoft.com/office/officeart/2005/8/layout/chevronAccent+Icon"/>
    <dgm:cxn modelId="{335E35B0-1BD2-4F96-BA01-DB1EA386AE90}" type="presOf" srcId="{4F57B9AA-7667-43F2-9620-443928DC4BCD}" destId="{988D575C-B7A1-4B79-BC68-BADAC05CD18E}" srcOrd="0" destOrd="0" presId="urn:microsoft.com/office/officeart/2005/8/layout/chevronAccent+Icon"/>
    <dgm:cxn modelId="{09C5E1EB-BB47-42D2-AB7E-B30E4F5FD3C8}" type="presOf" srcId="{62851389-1E29-4A5D-BF59-2698FE6F52F5}" destId="{DC5FF8DE-3392-4148-A5D4-8B4B81F50B1B}" srcOrd="0" destOrd="0" presId="urn:microsoft.com/office/officeart/2005/8/layout/chevronAccent+Icon"/>
    <dgm:cxn modelId="{B0858F2A-E689-411B-956F-EEFC5BC58C72}" type="presParOf" srcId="{988D575C-B7A1-4B79-BC68-BADAC05CD18E}" destId="{16CEB68B-B554-431B-A1F9-CF80D507CEB0}" srcOrd="0" destOrd="0" presId="urn:microsoft.com/office/officeart/2005/8/layout/chevronAccent+Icon"/>
    <dgm:cxn modelId="{46B007F9-6E69-40B5-8495-1AE96C4B6CAB}" type="presParOf" srcId="{16CEB68B-B554-431B-A1F9-CF80D507CEB0}" destId="{95CC2543-C0B0-4424-B100-17EFC22396EE}" srcOrd="0" destOrd="0" presId="urn:microsoft.com/office/officeart/2005/8/layout/chevronAccent+Icon"/>
    <dgm:cxn modelId="{4FA63439-1CC8-4471-A512-E1048B041006}" type="presParOf" srcId="{16CEB68B-B554-431B-A1F9-CF80D507CEB0}" destId="{BAE7746D-5527-4843-8F03-9ADE60CFB38A}" srcOrd="1" destOrd="0" presId="urn:microsoft.com/office/officeart/2005/8/layout/chevronAccent+Icon"/>
    <dgm:cxn modelId="{64D8975D-E4EA-4E22-A55F-301D57177CB1}" type="presParOf" srcId="{988D575C-B7A1-4B79-BC68-BADAC05CD18E}" destId="{8D55BE35-40AD-4A1E-94A6-D8E4BFE2695C}" srcOrd="1" destOrd="0" presId="urn:microsoft.com/office/officeart/2005/8/layout/chevronAccent+Icon"/>
    <dgm:cxn modelId="{5FA2E86D-6FAE-442E-8BF9-A98138C77531}" type="presParOf" srcId="{988D575C-B7A1-4B79-BC68-BADAC05CD18E}" destId="{79954EAB-4430-4F74-AD5C-9CB297D3633D}" srcOrd="2" destOrd="0" presId="urn:microsoft.com/office/officeart/2005/8/layout/chevronAccent+Icon"/>
    <dgm:cxn modelId="{4677DCC3-3F2A-4D35-BD2B-C2B63EF49285}" type="presParOf" srcId="{79954EAB-4430-4F74-AD5C-9CB297D3633D}" destId="{0B93904F-B885-4584-8012-749DF9DACB3E}" srcOrd="0" destOrd="0" presId="urn:microsoft.com/office/officeart/2005/8/layout/chevronAccent+Icon"/>
    <dgm:cxn modelId="{40641997-2FFB-4549-A868-54A743630FB8}" type="presParOf" srcId="{79954EAB-4430-4F74-AD5C-9CB297D3633D}" destId="{DC5FF8DE-3392-4148-A5D4-8B4B81F50B1B}" srcOrd="1" destOrd="0" presId="urn:microsoft.com/office/officeart/2005/8/layout/chevronAccent+Icon"/>
    <dgm:cxn modelId="{EAE049CC-CF40-4282-B383-9D14BD25177C}" type="presParOf" srcId="{988D575C-B7A1-4B79-BC68-BADAC05CD18E}" destId="{34979EE9-C2B4-4E84-9D87-29AA2A018368}" srcOrd="3" destOrd="0" presId="urn:microsoft.com/office/officeart/2005/8/layout/chevronAccent+Icon"/>
    <dgm:cxn modelId="{A6C5EF8D-F405-41FF-9164-4DAA9FCF3C29}" type="presParOf" srcId="{988D575C-B7A1-4B79-BC68-BADAC05CD18E}" destId="{504713D7-11CE-45CC-A807-BF1347438420}" srcOrd="4" destOrd="0" presId="urn:microsoft.com/office/officeart/2005/8/layout/chevronAccent+Icon"/>
    <dgm:cxn modelId="{DD73C64E-6D2A-4F0F-BCAD-2E3588B0B418}" type="presParOf" srcId="{504713D7-11CE-45CC-A807-BF1347438420}" destId="{3DC59D8B-AF53-4FF5-A714-7D70DC3EB427}" srcOrd="0" destOrd="0" presId="urn:microsoft.com/office/officeart/2005/8/layout/chevronAccent+Icon"/>
    <dgm:cxn modelId="{92335776-BA88-46E7-BA30-DBA843FAA50E}" type="presParOf" srcId="{504713D7-11CE-45CC-A807-BF1347438420}" destId="{48047A13-1CEB-452C-80B5-474A6FDF22ED}" srcOrd="1" destOrd="0" presId="urn:microsoft.com/office/officeart/2005/8/layout/chevronAccent+Icon"/>
    <dgm:cxn modelId="{7F9D8886-B7FE-4513-9241-776FA18227C6}" type="presParOf" srcId="{988D575C-B7A1-4B79-BC68-BADAC05CD18E}" destId="{62ABAC58-8654-4BBB-92CD-F9DD59CFC17E}" srcOrd="5" destOrd="0" presId="urn:microsoft.com/office/officeart/2005/8/layout/chevronAccent+Icon"/>
    <dgm:cxn modelId="{9577579B-4771-44EA-993D-7631D4C0E61C}" type="presParOf" srcId="{988D575C-B7A1-4B79-BC68-BADAC05CD18E}" destId="{AB68628C-CABD-4A07-A298-F948EB1C7CD3}" srcOrd="6" destOrd="0" presId="urn:microsoft.com/office/officeart/2005/8/layout/chevronAccent+Icon"/>
    <dgm:cxn modelId="{68B235B2-1DF5-452B-93C3-4AE01CE5D1A3}" type="presParOf" srcId="{AB68628C-CABD-4A07-A298-F948EB1C7CD3}" destId="{0E21B6E8-48A3-4342-AACE-0D0298D08BBC}" srcOrd="0" destOrd="0" presId="urn:microsoft.com/office/officeart/2005/8/layout/chevronAccent+Icon"/>
    <dgm:cxn modelId="{21BBDE83-0C55-461D-BE02-C76E67C408C1}" type="presParOf" srcId="{AB68628C-CABD-4A07-A298-F948EB1C7CD3}" destId="{5EE4E6DF-6114-4DF3-A01D-BDF63E1ED04B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F57B9AA-7667-43F2-9620-443928DC4BCD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17F2A7-B137-4FB4-9E7B-59F5A582A3E2}">
      <dgm:prSet phldrT="[Text]"/>
      <dgm:spPr/>
      <dgm:t>
        <a:bodyPr/>
        <a:lstStyle/>
        <a:p>
          <a:r>
            <a:rPr lang="en-US" b="1" dirty="0"/>
            <a:t>1. Proposal</a:t>
          </a:r>
        </a:p>
      </dgm:t>
    </dgm:pt>
    <dgm:pt modelId="{E8555991-AA36-41E7-A74C-570A315D47EB}" type="parTrans" cxnId="{246FA502-A662-43B6-B2EB-4A9A3D5BA3A3}">
      <dgm:prSet/>
      <dgm:spPr/>
      <dgm:t>
        <a:bodyPr/>
        <a:lstStyle/>
        <a:p>
          <a:endParaRPr lang="en-US"/>
        </a:p>
      </dgm:t>
    </dgm:pt>
    <dgm:pt modelId="{1C1C12DE-53B8-416A-85CA-844F7CB5B648}" type="sibTrans" cxnId="{246FA502-A662-43B6-B2EB-4A9A3D5BA3A3}">
      <dgm:prSet/>
      <dgm:spPr/>
      <dgm:t>
        <a:bodyPr/>
        <a:lstStyle/>
        <a:p>
          <a:endParaRPr lang="en-US"/>
        </a:p>
      </dgm:t>
    </dgm:pt>
    <dgm:pt modelId="{988D575C-B7A1-4B79-BC68-BADAC05CD18E}" type="pres">
      <dgm:prSet presAssocID="{4F57B9AA-7667-43F2-9620-443928DC4BCD}" presName="Name0" presStyleCnt="0">
        <dgm:presLayoutVars>
          <dgm:dir/>
          <dgm:resizeHandles val="exact"/>
        </dgm:presLayoutVars>
      </dgm:prSet>
      <dgm:spPr/>
    </dgm:pt>
    <dgm:pt modelId="{16CEB68B-B554-431B-A1F9-CF80D507CEB0}" type="pres">
      <dgm:prSet presAssocID="{A317F2A7-B137-4FB4-9E7B-59F5A582A3E2}" presName="composite" presStyleCnt="0"/>
      <dgm:spPr/>
    </dgm:pt>
    <dgm:pt modelId="{95CC2543-C0B0-4424-B100-17EFC22396EE}" type="pres">
      <dgm:prSet presAssocID="{A317F2A7-B137-4FB4-9E7B-59F5A582A3E2}" presName="bgChev" presStyleLbl="node1" presStyleIdx="0" presStyleCnt="1"/>
      <dgm:spPr/>
    </dgm:pt>
    <dgm:pt modelId="{BAE7746D-5527-4843-8F03-9ADE60CFB38A}" type="pres">
      <dgm:prSet presAssocID="{A317F2A7-B137-4FB4-9E7B-59F5A582A3E2}" presName="txNode" presStyleLbl="fgAcc1" presStyleIdx="0" presStyleCnt="1" custLinFactNeighborX="-3193" custLinFactNeighborY="3182">
        <dgm:presLayoutVars>
          <dgm:bulletEnabled val="1"/>
        </dgm:presLayoutVars>
      </dgm:prSet>
      <dgm:spPr/>
    </dgm:pt>
  </dgm:ptLst>
  <dgm:cxnLst>
    <dgm:cxn modelId="{246FA502-A662-43B6-B2EB-4A9A3D5BA3A3}" srcId="{4F57B9AA-7667-43F2-9620-443928DC4BCD}" destId="{A317F2A7-B137-4FB4-9E7B-59F5A582A3E2}" srcOrd="0" destOrd="0" parTransId="{E8555991-AA36-41E7-A74C-570A315D47EB}" sibTransId="{1C1C12DE-53B8-416A-85CA-844F7CB5B648}"/>
    <dgm:cxn modelId="{C67DFCB9-75EF-4396-8615-D64D29B02F3A}" type="presOf" srcId="{A317F2A7-B137-4FB4-9E7B-59F5A582A3E2}" destId="{BAE7746D-5527-4843-8F03-9ADE60CFB38A}" srcOrd="0" destOrd="0" presId="urn:microsoft.com/office/officeart/2005/8/layout/chevronAccent+Icon"/>
    <dgm:cxn modelId="{DFCB11CE-B968-4BF6-9AD4-DE3BCAF81354}" type="presOf" srcId="{4F57B9AA-7667-43F2-9620-443928DC4BCD}" destId="{988D575C-B7A1-4B79-BC68-BADAC05CD18E}" srcOrd="0" destOrd="0" presId="urn:microsoft.com/office/officeart/2005/8/layout/chevronAccent+Icon"/>
    <dgm:cxn modelId="{0C6BBECE-9359-49C1-9460-FF8CF6C9EE84}" type="presParOf" srcId="{988D575C-B7A1-4B79-BC68-BADAC05CD18E}" destId="{16CEB68B-B554-431B-A1F9-CF80D507CEB0}" srcOrd="0" destOrd="0" presId="urn:microsoft.com/office/officeart/2005/8/layout/chevronAccent+Icon"/>
    <dgm:cxn modelId="{DE5AE2B7-456C-4A27-BFA9-D610F8C0C2CC}" type="presParOf" srcId="{16CEB68B-B554-431B-A1F9-CF80D507CEB0}" destId="{95CC2543-C0B0-4424-B100-17EFC22396EE}" srcOrd="0" destOrd="0" presId="urn:microsoft.com/office/officeart/2005/8/layout/chevronAccent+Icon"/>
    <dgm:cxn modelId="{7346EF35-6C31-4FB5-9AE1-B7DD97F66E92}" type="presParOf" srcId="{16CEB68B-B554-431B-A1F9-CF80D507CEB0}" destId="{BAE7746D-5527-4843-8F03-9ADE60CFB38A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F57B9AA-7667-43F2-9620-443928DC4BCD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17F2A7-B137-4FB4-9E7B-59F5A582A3E2}">
      <dgm:prSet phldrT="[Text]" custT="1"/>
      <dgm:spPr/>
      <dgm:t>
        <a:bodyPr/>
        <a:lstStyle/>
        <a:p>
          <a:r>
            <a:rPr lang="en-US" sz="3200" b="1" dirty="0"/>
            <a:t>Proposal</a:t>
          </a:r>
        </a:p>
      </dgm:t>
    </dgm:pt>
    <dgm:pt modelId="{E8555991-AA36-41E7-A74C-570A315D47EB}" type="parTrans" cxnId="{246FA502-A662-43B6-B2EB-4A9A3D5BA3A3}">
      <dgm:prSet/>
      <dgm:spPr/>
      <dgm:t>
        <a:bodyPr/>
        <a:lstStyle/>
        <a:p>
          <a:endParaRPr lang="en-US"/>
        </a:p>
      </dgm:t>
    </dgm:pt>
    <dgm:pt modelId="{1C1C12DE-53B8-416A-85CA-844F7CB5B648}" type="sibTrans" cxnId="{246FA502-A662-43B6-B2EB-4A9A3D5BA3A3}">
      <dgm:prSet/>
      <dgm:spPr/>
      <dgm:t>
        <a:bodyPr/>
        <a:lstStyle/>
        <a:p>
          <a:endParaRPr lang="en-US"/>
        </a:p>
      </dgm:t>
    </dgm:pt>
    <dgm:pt modelId="{62851389-1E29-4A5D-BF59-2698FE6F52F5}">
      <dgm:prSet phldrT="[Text]"/>
      <dgm:spPr>
        <a:solidFill>
          <a:schemeClr val="lt1">
            <a:hueOff val="0"/>
            <a:satOff val="0"/>
            <a:lumOff val="0"/>
            <a:alpha val="90000"/>
          </a:schemeClr>
        </a:solidFill>
      </dgm:spPr>
      <dgm:t>
        <a:bodyPr/>
        <a:lstStyle/>
        <a:p>
          <a:r>
            <a:rPr lang="en-US" b="1" dirty="0">
              <a:solidFill>
                <a:schemeClr val="bg1">
                  <a:lumMod val="65000"/>
                </a:schemeClr>
              </a:solidFill>
            </a:rPr>
            <a:t>Process</a:t>
          </a:r>
        </a:p>
      </dgm:t>
    </dgm:pt>
    <dgm:pt modelId="{5B95C3E2-7722-4408-80E7-49DC4BCA51AC}" type="parTrans" cxnId="{9269DF7C-F2DD-41F4-8B2B-1615289BD7A1}">
      <dgm:prSet/>
      <dgm:spPr/>
      <dgm:t>
        <a:bodyPr/>
        <a:lstStyle/>
        <a:p>
          <a:endParaRPr lang="en-US"/>
        </a:p>
      </dgm:t>
    </dgm:pt>
    <dgm:pt modelId="{94507D77-5C89-406F-BFAD-9F30BB49F53D}" type="sibTrans" cxnId="{9269DF7C-F2DD-41F4-8B2B-1615289BD7A1}">
      <dgm:prSet/>
      <dgm:spPr/>
      <dgm:t>
        <a:bodyPr/>
        <a:lstStyle/>
        <a:p>
          <a:endParaRPr lang="en-US"/>
        </a:p>
      </dgm:t>
    </dgm:pt>
    <dgm:pt modelId="{F07FBD93-9C84-45AF-A9C9-306A0BC55E80}">
      <dgm:prSet phldrT="[Text]"/>
      <dgm:spPr/>
      <dgm:t>
        <a:bodyPr/>
        <a:lstStyle/>
        <a:p>
          <a:r>
            <a:rPr lang="en-US" b="1" dirty="0">
              <a:solidFill>
                <a:schemeClr val="bg1">
                  <a:lumMod val="65000"/>
                </a:schemeClr>
              </a:solidFill>
            </a:rPr>
            <a:t>Portfolio</a:t>
          </a:r>
        </a:p>
      </dgm:t>
    </dgm:pt>
    <dgm:pt modelId="{3285FEF0-20F2-4BE9-B64A-B3C679ABA887}" type="parTrans" cxnId="{7B9E6899-50AD-4E4A-8A34-140F37403F1E}">
      <dgm:prSet/>
      <dgm:spPr/>
      <dgm:t>
        <a:bodyPr/>
        <a:lstStyle/>
        <a:p>
          <a:endParaRPr lang="en-US"/>
        </a:p>
      </dgm:t>
    </dgm:pt>
    <dgm:pt modelId="{EE722C95-7231-4964-9612-4E6202C466FB}" type="sibTrans" cxnId="{7B9E6899-50AD-4E4A-8A34-140F37403F1E}">
      <dgm:prSet/>
      <dgm:spPr/>
      <dgm:t>
        <a:bodyPr/>
        <a:lstStyle/>
        <a:p>
          <a:endParaRPr lang="en-US"/>
        </a:p>
      </dgm:t>
    </dgm:pt>
    <dgm:pt modelId="{59621C1E-0D11-4077-BBDE-59D0319F89D8}">
      <dgm:prSet phldrT="[Text]"/>
      <dgm:spPr/>
      <dgm:t>
        <a:bodyPr/>
        <a:lstStyle/>
        <a:p>
          <a:r>
            <a:rPr lang="en-US" b="1" dirty="0">
              <a:solidFill>
                <a:schemeClr val="bg1">
                  <a:lumMod val="65000"/>
                </a:schemeClr>
              </a:solidFill>
            </a:rPr>
            <a:t>Presentation</a:t>
          </a:r>
        </a:p>
      </dgm:t>
    </dgm:pt>
    <dgm:pt modelId="{088AC745-514F-417E-9556-B67E1CB3C878}" type="parTrans" cxnId="{D3624A03-243A-4307-B754-8D2C3380AAE2}">
      <dgm:prSet/>
      <dgm:spPr/>
      <dgm:t>
        <a:bodyPr/>
        <a:lstStyle/>
        <a:p>
          <a:endParaRPr lang="en-US"/>
        </a:p>
      </dgm:t>
    </dgm:pt>
    <dgm:pt modelId="{9CEE2278-E70F-4A42-BEFB-7B3BDED0D062}" type="sibTrans" cxnId="{D3624A03-243A-4307-B754-8D2C3380AAE2}">
      <dgm:prSet/>
      <dgm:spPr/>
      <dgm:t>
        <a:bodyPr/>
        <a:lstStyle/>
        <a:p>
          <a:endParaRPr lang="en-US"/>
        </a:p>
      </dgm:t>
    </dgm:pt>
    <dgm:pt modelId="{988D575C-B7A1-4B79-BC68-BADAC05CD18E}" type="pres">
      <dgm:prSet presAssocID="{4F57B9AA-7667-43F2-9620-443928DC4BCD}" presName="Name0" presStyleCnt="0">
        <dgm:presLayoutVars>
          <dgm:dir/>
          <dgm:resizeHandles val="exact"/>
        </dgm:presLayoutVars>
      </dgm:prSet>
      <dgm:spPr/>
    </dgm:pt>
    <dgm:pt modelId="{16CEB68B-B554-431B-A1F9-CF80D507CEB0}" type="pres">
      <dgm:prSet presAssocID="{A317F2A7-B137-4FB4-9E7B-59F5A582A3E2}" presName="composite" presStyleCnt="0"/>
      <dgm:spPr/>
    </dgm:pt>
    <dgm:pt modelId="{95CC2543-C0B0-4424-B100-17EFC22396EE}" type="pres">
      <dgm:prSet presAssocID="{A317F2A7-B137-4FB4-9E7B-59F5A582A3E2}" presName="bgChev" presStyleLbl="node1" presStyleIdx="0" presStyleCnt="4"/>
      <dgm:spPr/>
    </dgm:pt>
    <dgm:pt modelId="{BAE7746D-5527-4843-8F03-9ADE60CFB38A}" type="pres">
      <dgm:prSet presAssocID="{A317F2A7-B137-4FB4-9E7B-59F5A582A3E2}" presName="txNode" presStyleLbl="fgAcc1" presStyleIdx="0" presStyleCnt="4" custLinFactNeighborX="-3193" custLinFactNeighborY="3182">
        <dgm:presLayoutVars>
          <dgm:bulletEnabled val="1"/>
        </dgm:presLayoutVars>
      </dgm:prSet>
      <dgm:spPr/>
    </dgm:pt>
    <dgm:pt modelId="{8D55BE35-40AD-4A1E-94A6-D8E4BFE2695C}" type="pres">
      <dgm:prSet presAssocID="{1C1C12DE-53B8-416A-85CA-844F7CB5B648}" presName="compositeSpace" presStyleCnt="0"/>
      <dgm:spPr/>
    </dgm:pt>
    <dgm:pt modelId="{79954EAB-4430-4F74-AD5C-9CB297D3633D}" type="pres">
      <dgm:prSet presAssocID="{62851389-1E29-4A5D-BF59-2698FE6F52F5}" presName="composite" presStyleCnt="0"/>
      <dgm:spPr/>
    </dgm:pt>
    <dgm:pt modelId="{0B93904F-B885-4584-8012-749DF9DACB3E}" type="pres">
      <dgm:prSet presAssocID="{62851389-1E29-4A5D-BF59-2698FE6F52F5}" presName="bgChev" presStyleLbl="node1" presStyleIdx="1" presStyleCnt="4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1">
            <a:alpha val="50000"/>
          </a:schemeClr>
        </a:solidFill>
        <a:ln>
          <a:noFill/>
        </a:ln>
      </dgm:spPr>
    </dgm:pt>
    <dgm:pt modelId="{DC5FF8DE-3392-4148-A5D4-8B4B81F50B1B}" type="pres">
      <dgm:prSet presAssocID="{62851389-1E29-4A5D-BF59-2698FE6F52F5}" presName="txNode" presStyleLbl="fgAcc1" presStyleIdx="1" presStyleCnt="4">
        <dgm:presLayoutVars>
          <dgm:bulletEnabled val="1"/>
        </dgm:presLayoutVars>
      </dgm:prSet>
      <dgm:spPr/>
    </dgm:pt>
    <dgm:pt modelId="{34979EE9-C2B4-4E84-9D87-29AA2A018368}" type="pres">
      <dgm:prSet presAssocID="{94507D77-5C89-406F-BFAD-9F30BB49F53D}" presName="compositeSpace" presStyleCnt="0"/>
      <dgm:spPr/>
    </dgm:pt>
    <dgm:pt modelId="{504713D7-11CE-45CC-A807-BF1347438420}" type="pres">
      <dgm:prSet presAssocID="{F07FBD93-9C84-45AF-A9C9-306A0BC55E80}" presName="composite" presStyleCnt="0"/>
      <dgm:spPr/>
    </dgm:pt>
    <dgm:pt modelId="{3DC59D8B-AF53-4FF5-A714-7D70DC3EB427}" type="pres">
      <dgm:prSet presAssocID="{F07FBD93-9C84-45AF-A9C9-306A0BC55E80}" presName="bgChev" presStyleLbl="node1" presStyleIdx="2" presStyleCnt="4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1">
            <a:alpha val="50000"/>
          </a:schemeClr>
        </a:solidFill>
        <a:ln>
          <a:noFill/>
        </a:ln>
      </dgm:spPr>
    </dgm:pt>
    <dgm:pt modelId="{48047A13-1CEB-452C-80B5-474A6FDF22ED}" type="pres">
      <dgm:prSet presAssocID="{F07FBD93-9C84-45AF-A9C9-306A0BC55E80}" presName="txNode" presStyleLbl="fgAcc1" presStyleIdx="2" presStyleCnt="4">
        <dgm:presLayoutVars>
          <dgm:bulletEnabled val="1"/>
        </dgm:presLayoutVars>
      </dgm:prSet>
      <dgm:spPr/>
    </dgm:pt>
    <dgm:pt modelId="{62ABAC58-8654-4BBB-92CD-F9DD59CFC17E}" type="pres">
      <dgm:prSet presAssocID="{EE722C95-7231-4964-9612-4E6202C466FB}" presName="compositeSpace" presStyleCnt="0"/>
      <dgm:spPr/>
    </dgm:pt>
    <dgm:pt modelId="{AB68628C-CABD-4A07-A298-F948EB1C7CD3}" type="pres">
      <dgm:prSet presAssocID="{59621C1E-0D11-4077-BBDE-59D0319F89D8}" presName="composite" presStyleCnt="0"/>
      <dgm:spPr/>
    </dgm:pt>
    <dgm:pt modelId="{0E21B6E8-48A3-4342-AACE-0D0298D08BBC}" type="pres">
      <dgm:prSet presAssocID="{59621C1E-0D11-4077-BBDE-59D0319F89D8}" presName="bgChev" presStyleLbl="node1" presStyleIdx="3" presStyleCnt="4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1">
            <a:alpha val="50000"/>
          </a:schemeClr>
        </a:solidFill>
        <a:ln>
          <a:noFill/>
        </a:ln>
      </dgm:spPr>
    </dgm:pt>
    <dgm:pt modelId="{5EE4E6DF-6114-4DF3-A01D-BDF63E1ED04B}" type="pres">
      <dgm:prSet presAssocID="{59621C1E-0D11-4077-BBDE-59D0319F89D8}" presName="txNode" presStyleLbl="fgAcc1" presStyleIdx="3" presStyleCnt="4">
        <dgm:presLayoutVars>
          <dgm:bulletEnabled val="1"/>
        </dgm:presLayoutVars>
      </dgm:prSet>
      <dgm:spPr/>
    </dgm:pt>
  </dgm:ptLst>
  <dgm:cxnLst>
    <dgm:cxn modelId="{246FA502-A662-43B6-B2EB-4A9A3D5BA3A3}" srcId="{4F57B9AA-7667-43F2-9620-443928DC4BCD}" destId="{A317F2A7-B137-4FB4-9E7B-59F5A582A3E2}" srcOrd="0" destOrd="0" parTransId="{E8555991-AA36-41E7-A74C-570A315D47EB}" sibTransId="{1C1C12DE-53B8-416A-85CA-844F7CB5B648}"/>
    <dgm:cxn modelId="{D3624A03-243A-4307-B754-8D2C3380AAE2}" srcId="{4F57B9AA-7667-43F2-9620-443928DC4BCD}" destId="{59621C1E-0D11-4077-BBDE-59D0319F89D8}" srcOrd="3" destOrd="0" parTransId="{088AC745-514F-417E-9556-B67E1CB3C878}" sibTransId="{9CEE2278-E70F-4A42-BEFB-7B3BDED0D062}"/>
    <dgm:cxn modelId="{9CBCDB0E-1044-4759-BBD8-F136C2FF9D25}" type="presOf" srcId="{59621C1E-0D11-4077-BBDE-59D0319F89D8}" destId="{5EE4E6DF-6114-4DF3-A01D-BDF63E1ED04B}" srcOrd="0" destOrd="0" presId="urn:microsoft.com/office/officeart/2005/8/layout/chevronAccent+Icon"/>
    <dgm:cxn modelId="{CD853478-C6EA-4665-94FA-F03A50DAF223}" type="presOf" srcId="{A317F2A7-B137-4FB4-9E7B-59F5A582A3E2}" destId="{BAE7746D-5527-4843-8F03-9ADE60CFB38A}" srcOrd="0" destOrd="0" presId="urn:microsoft.com/office/officeart/2005/8/layout/chevronAccent+Icon"/>
    <dgm:cxn modelId="{9269DF7C-F2DD-41F4-8B2B-1615289BD7A1}" srcId="{4F57B9AA-7667-43F2-9620-443928DC4BCD}" destId="{62851389-1E29-4A5D-BF59-2698FE6F52F5}" srcOrd="1" destOrd="0" parTransId="{5B95C3E2-7722-4408-80E7-49DC4BCA51AC}" sibTransId="{94507D77-5C89-406F-BFAD-9F30BB49F53D}"/>
    <dgm:cxn modelId="{7B9E6899-50AD-4E4A-8A34-140F37403F1E}" srcId="{4F57B9AA-7667-43F2-9620-443928DC4BCD}" destId="{F07FBD93-9C84-45AF-A9C9-306A0BC55E80}" srcOrd="2" destOrd="0" parTransId="{3285FEF0-20F2-4BE9-B64A-B3C679ABA887}" sibTransId="{EE722C95-7231-4964-9612-4E6202C466FB}"/>
    <dgm:cxn modelId="{A04BF6AD-6015-4A8A-A4EE-3EC575F88286}" type="presOf" srcId="{F07FBD93-9C84-45AF-A9C9-306A0BC55E80}" destId="{48047A13-1CEB-452C-80B5-474A6FDF22ED}" srcOrd="0" destOrd="0" presId="urn:microsoft.com/office/officeart/2005/8/layout/chevronAccent+Icon"/>
    <dgm:cxn modelId="{335E35B0-1BD2-4F96-BA01-DB1EA386AE90}" type="presOf" srcId="{4F57B9AA-7667-43F2-9620-443928DC4BCD}" destId="{988D575C-B7A1-4B79-BC68-BADAC05CD18E}" srcOrd="0" destOrd="0" presId="urn:microsoft.com/office/officeart/2005/8/layout/chevronAccent+Icon"/>
    <dgm:cxn modelId="{09C5E1EB-BB47-42D2-AB7E-B30E4F5FD3C8}" type="presOf" srcId="{62851389-1E29-4A5D-BF59-2698FE6F52F5}" destId="{DC5FF8DE-3392-4148-A5D4-8B4B81F50B1B}" srcOrd="0" destOrd="0" presId="urn:microsoft.com/office/officeart/2005/8/layout/chevronAccent+Icon"/>
    <dgm:cxn modelId="{B0858F2A-E689-411B-956F-EEFC5BC58C72}" type="presParOf" srcId="{988D575C-B7A1-4B79-BC68-BADAC05CD18E}" destId="{16CEB68B-B554-431B-A1F9-CF80D507CEB0}" srcOrd="0" destOrd="0" presId="urn:microsoft.com/office/officeart/2005/8/layout/chevronAccent+Icon"/>
    <dgm:cxn modelId="{46B007F9-6E69-40B5-8495-1AE96C4B6CAB}" type="presParOf" srcId="{16CEB68B-B554-431B-A1F9-CF80D507CEB0}" destId="{95CC2543-C0B0-4424-B100-17EFC22396EE}" srcOrd="0" destOrd="0" presId="urn:microsoft.com/office/officeart/2005/8/layout/chevronAccent+Icon"/>
    <dgm:cxn modelId="{4FA63439-1CC8-4471-A512-E1048B041006}" type="presParOf" srcId="{16CEB68B-B554-431B-A1F9-CF80D507CEB0}" destId="{BAE7746D-5527-4843-8F03-9ADE60CFB38A}" srcOrd="1" destOrd="0" presId="urn:microsoft.com/office/officeart/2005/8/layout/chevronAccent+Icon"/>
    <dgm:cxn modelId="{64D8975D-E4EA-4E22-A55F-301D57177CB1}" type="presParOf" srcId="{988D575C-B7A1-4B79-BC68-BADAC05CD18E}" destId="{8D55BE35-40AD-4A1E-94A6-D8E4BFE2695C}" srcOrd="1" destOrd="0" presId="urn:microsoft.com/office/officeart/2005/8/layout/chevronAccent+Icon"/>
    <dgm:cxn modelId="{5FA2E86D-6FAE-442E-8BF9-A98138C77531}" type="presParOf" srcId="{988D575C-B7A1-4B79-BC68-BADAC05CD18E}" destId="{79954EAB-4430-4F74-AD5C-9CB297D3633D}" srcOrd="2" destOrd="0" presId="urn:microsoft.com/office/officeart/2005/8/layout/chevronAccent+Icon"/>
    <dgm:cxn modelId="{4677DCC3-3F2A-4D35-BD2B-C2B63EF49285}" type="presParOf" srcId="{79954EAB-4430-4F74-AD5C-9CB297D3633D}" destId="{0B93904F-B885-4584-8012-749DF9DACB3E}" srcOrd="0" destOrd="0" presId="urn:microsoft.com/office/officeart/2005/8/layout/chevronAccent+Icon"/>
    <dgm:cxn modelId="{40641997-2FFB-4549-A868-54A743630FB8}" type="presParOf" srcId="{79954EAB-4430-4F74-AD5C-9CB297D3633D}" destId="{DC5FF8DE-3392-4148-A5D4-8B4B81F50B1B}" srcOrd="1" destOrd="0" presId="urn:microsoft.com/office/officeart/2005/8/layout/chevronAccent+Icon"/>
    <dgm:cxn modelId="{EAE049CC-CF40-4282-B383-9D14BD25177C}" type="presParOf" srcId="{988D575C-B7A1-4B79-BC68-BADAC05CD18E}" destId="{34979EE9-C2B4-4E84-9D87-29AA2A018368}" srcOrd="3" destOrd="0" presId="urn:microsoft.com/office/officeart/2005/8/layout/chevronAccent+Icon"/>
    <dgm:cxn modelId="{A6C5EF8D-F405-41FF-9164-4DAA9FCF3C29}" type="presParOf" srcId="{988D575C-B7A1-4B79-BC68-BADAC05CD18E}" destId="{504713D7-11CE-45CC-A807-BF1347438420}" srcOrd="4" destOrd="0" presId="urn:microsoft.com/office/officeart/2005/8/layout/chevronAccent+Icon"/>
    <dgm:cxn modelId="{DD73C64E-6D2A-4F0F-BCAD-2E3588B0B418}" type="presParOf" srcId="{504713D7-11CE-45CC-A807-BF1347438420}" destId="{3DC59D8B-AF53-4FF5-A714-7D70DC3EB427}" srcOrd="0" destOrd="0" presId="urn:microsoft.com/office/officeart/2005/8/layout/chevronAccent+Icon"/>
    <dgm:cxn modelId="{92335776-BA88-46E7-BA30-DBA843FAA50E}" type="presParOf" srcId="{504713D7-11CE-45CC-A807-BF1347438420}" destId="{48047A13-1CEB-452C-80B5-474A6FDF22ED}" srcOrd="1" destOrd="0" presId="urn:microsoft.com/office/officeart/2005/8/layout/chevronAccent+Icon"/>
    <dgm:cxn modelId="{7F9D8886-B7FE-4513-9241-776FA18227C6}" type="presParOf" srcId="{988D575C-B7A1-4B79-BC68-BADAC05CD18E}" destId="{62ABAC58-8654-4BBB-92CD-F9DD59CFC17E}" srcOrd="5" destOrd="0" presId="urn:microsoft.com/office/officeart/2005/8/layout/chevronAccent+Icon"/>
    <dgm:cxn modelId="{9577579B-4771-44EA-993D-7631D4C0E61C}" type="presParOf" srcId="{988D575C-B7A1-4B79-BC68-BADAC05CD18E}" destId="{AB68628C-CABD-4A07-A298-F948EB1C7CD3}" srcOrd="6" destOrd="0" presId="urn:microsoft.com/office/officeart/2005/8/layout/chevronAccent+Icon"/>
    <dgm:cxn modelId="{68B235B2-1DF5-452B-93C3-4AE01CE5D1A3}" type="presParOf" srcId="{AB68628C-CABD-4A07-A298-F948EB1C7CD3}" destId="{0E21B6E8-48A3-4342-AACE-0D0298D08BBC}" srcOrd="0" destOrd="0" presId="urn:microsoft.com/office/officeart/2005/8/layout/chevronAccent+Icon"/>
    <dgm:cxn modelId="{21BBDE83-0C55-461D-BE02-C76E67C408C1}" type="presParOf" srcId="{AB68628C-CABD-4A07-A298-F948EB1C7CD3}" destId="{5EE4E6DF-6114-4DF3-A01D-BDF63E1ED04B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F57B9AA-7667-43F2-9620-443928DC4BCD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17F2A7-B137-4FB4-9E7B-59F5A582A3E2}">
      <dgm:prSet phldrT="[Text]" custT="1"/>
      <dgm:spPr/>
      <dgm:t>
        <a:bodyPr/>
        <a:lstStyle/>
        <a:p>
          <a:r>
            <a:rPr lang="en-US" sz="3200" b="1" dirty="0"/>
            <a:t>Proposal</a:t>
          </a:r>
        </a:p>
      </dgm:t>
    </dgm:pt>
    <dgm:pt modelId="{E8555991-AA36-41E7-A74C-570A315D47EB}" type="parTrans" cxnId="{246FA502-A662-43B6-B2EB-4A9A3D5BA3A3}">
      <dgm:prSet/>
      <dgm:spPr/>
      <dgm:t>
        <a:bodyPr/>
        <a:lstStyle/>
        <a:p>
          <a:endParaRPr lang="en-US"/>
        </a:p>
      </dgm:t>
    </dgm:pt>
    <dgm:pt modelId="{1C1C12DE-53B8-416A-85CA-844F7CB5B648}" type="sibTrans" cxnId="{246FA502-A662-43B6-B2EB-4A9A3D5BA3A3}">
      <dgm:prSet/>
      <dgm:spPr/>
      <dgm:t>
        <a:bodyPr/>
        <a:lstStyle/>
        <a:p>
          <a:endParaRPr lang="en-US"/>
        </a:p>
      </dgm:t>
    </dgm:pt>
    <dgm:pt modelId="{62851389-1E29-4A5D-BF59-2698FE6F52F5}">
      <dgm:prSet phldrT="[Text]"/>
      <dgm:spPr>
        <a:solidFill>
          <a:schemeClr val="lt1">
            <a:hueOff val="0"/>
            <a:satOff val="0"/>
            <a:lumOff val="0"/>
            <a:alpha val="90000"/>
          </a:schemeClr>
        </a:solidFill>
      </dgm:spPr>
      <dgm:t>
        <a:bodyPr/>
        <a:lstStyle/>
        <a:p>
          <a:r>
            <a:rPr lang="en-US" b="1" dirty="0">
              <a:solidFill>
                <a:schemeClr val="bg1">
                  <a:lumMod val="65000"/>
                </a:schemeClr>
              </a:solidFill>
            </a:rPr>
            <a:t>Process</a:t>
          </a:r>
        </a:p>
      </dgm:t>
    </dgm:pt>
    <dgm:pt modelId="{5B95C3E2-7722-4408-80E7-49DC4BCA51AC}" type="parTrans" cxnId="{9269DF7C-F2DD-41F4-8B2B-1615289BD7A1}">
      <dgm:prSet/>
      <dgm:spPr/>
      <dgm:t>
        <a:bodyPr/>
        <a:lstStyle/>
        <a:p>
          <a:endParaRPr lang="en-US"/>
        </a:p>
      </dgm:t>
    </dgm:pt>
    <dgm:pt modelId="{94507D77-5C89-406F-BFAD-9F30BB49F53D}" type="sibTrans" cxnId="{9269DF7C-F2DD-41F4-8B2B-1615289BD7A1}">
      <dgm:prSet/>
      <dgm:spPr/>
      <dgm:t>
        <a:bodyPr/>
        <a:lstStyle/>
        <a:p>
          <a:endParaRPr lang="en-US"/>
        </a:p>
      </dgm:t>
    </dgm:pt>
    <dgm:pt modelId="{F07FBD93-9C84-45AF-A9C9-306A0BC55E80}">
      <dgm:prSet phldrT="[Text]"/>
      <dgm:spPr/>
      <dgm:t>
        <a:bodyPr/>
        <a:lstStyle/>
        <a:p>
          <a:r>
            <a:rPr lang="en-US" b="1" dirty="0">
              <a:solidFill>
                <a:schemeClr val="bg1">
                  <a:lumMod val="65000"/>
                </a:schemeClr>
              </a:solidFill>
            </a:rPr>
            <a:t>Portfolio</a:t>
          </a:r>
        </a:p>
      </dgm:t>
    </dgm:pt>
    <dgm:pt modelId="{3285FEF0-20F2-4BE9-B64A-B3C679ABA887}" type="parTrans" cxnId="{7B9E6899-50AD-4E4A-8A34-140F37403F1E}">
      <dgm:prSet/>
      <dgm:spPr/>
      <dgm:t>
        <a:bodyPr/>
        <a:lstStyle/>
        <a:p>
          <a:endParaRPr lang="en-US"/>
        </a:p>
      </dgm:t>
    </dgm:pt>
    <dgm:pt modelId="{EE722C95-7231-4964-9612-4E6202C466FB}" type="sibTrans" cxnId="{7B9E6899-50AD-4E4A-8A34-140F37403F1E}">
      <dgm:prSet/>
      <dgm:spPr/>
      <dgm:t>
        <a:bodyPr/>
        <a:lstStyle/>
        <a:p>
          <a:endParaRPr lang="en-US"/>
        </a:p>
      </dgm:t>
    </dgm:pt>
    <dgm:pt modelId="{59621C1E-0D11-4077-BBDE-59D0319F89D8}">
      <dgm:prSet phldrT="[Text]"/>
      <dgm:spPr/>
      <dgm:t>
        <a:bodyPr/>
        <a:lstStyle/>
        <a:p>
          <a:r>
            <a:rPr lang="en-US" b="1" dirty="0">
              <a:solidFill>
                <a:schemeClr val="bg1">
                  <a:lumMod val="65000"/>
                </a:schemeClr>
              </a:solidFill>
            </a:rPr>
            <a:t>Presentation</a:t>
          </a:r>
        </a:p>
      </dgm:t>
    </dgm:pt>
    <dgm:pt modelId="{088AC745-514F-417E-9556-B67E1CB3C878}" type="parTrans" cxnId="{D3624A03-243A-4307-B754-8D2C3380AAE2}">
      <dgm:prSet/>
      <dgm:spPr/>
      <dgm:t>
        <a:bodyPr/>
        <a:lstStyle/>
        <a:p>
          <a:endParaRPr lang="en-US"/>
        </a:p>
      </dgm:t>
    </dgm:pt>
    <dgm:pt modelId="{9CEE2278-E70F-4A42-BEFB-7B3BDED0D062}" type="sibTrans" cxnId="{D3624A03-243A-4307-B754-8D2C3380AAE2}">
      <dgm:prSet/>
      <dgm:spPr/>
      <dgm:t>
        <a:bodyPr/>
        <a:lstStyle/>
        <a:p>
          <a:endParaRPr lang="en-US"/>
        </a:p>
      </dgm:t>
    </dgm:pt>
    <dgm:pt modelId="{988D575C-B7A1-4B79-BC68-BADAC05CD18E}" type="pres">
      <dgm:prSet presAssocID="{4F57B9AA-7667-43F2-9620-443928DC4BCD}" presName="Name0" presStyleCnt="0">
        <dgm:presLayoutVars>
          <dgm:dir/>
          <dgm:resizeHandles val="exact"/>
        </dgm:presLayoutVars>
      </dgm:prSet>
      <dgm:spPr/>
    </dgm:pt>
    <dgm:pt modelId="{16CEB68B-B554-431B-A1F9-CF80D507CEB0}" type="pres">
      <dgm:prSet presAssocID="{A317F2A7-B137-4FB4-9E7B-59F5A582A3E2}" presName="composite" presStyleCnt="0"/>
      <dgm:spPr/>
    </dgm:pt>
    <dgm:pt modelId="{95CC2543-C0B0-4424-B100-17EFC22396EE}" type="pres">
      <dgm:prSet presAssocID="{A317F2A7-B137-4FB4-9E7B-59F5A582A3E2}" presName="bgChev" presStyleLbl="node1" presStyleIdx="0" presStyleCnt="4"/>
      <dgm:spPr/>
    </dgm:pt>
    <dgm:pt modelId="{BAE7746D-5527-4843-8F03-9ADE60CFB38A}" type="pres">
      <dgm:prSet presAssocID="{A317F2A7-B137-4FB4-9E7B-59F5A582A3E2}" presName="txNode" presStyleLbl="fgAcc1" presStyleIdx="0" presStyleCnt="4" custLinFactNeighborX="-3193" custLinFactNeighborY="3182">
        <dgm:presLayoutVars>
          <dgm:bulletEnabled val="1"/>
        </dgm:presLayoutVars>
      </dgm:prSet>
      <dgm:spPr/>
    </dgm:pt>
    <dgm:pt modelId="{8D55BE35-40AD-4A1E-94A6-D8E4BFE2695C}" type="pres">
      <dgm:prSet presAssocID="{1C1C12DE-53B8-416A-85CA-844F7CB5B648}" presName="compositeSpace" presStyleCnt="0"/>
      <dgm:spPr/>
    </dgm:pt>
    <dgm:pt modelId="{79954EAB-4430-4F74-AD5C-9CB297D3633D}" type="pres">
      <dgm:prSet presAssocID="{62851389-1E29-4A5D-BF59-2698FE6F52F5}" presName="composite" presStyleCnt="0"/>
      <dgm:spPr/>
    </dgm:pt>
    <dgm:pt modelId="{0B93904F-B885-4584-8012-749DF9DACB3E}" type="pres">
      <dgm:prSet presAssocID="{62851389-1E29-4A5D-BF59-2698FE6F52F5}" presName="bgChev" presStyleLbl="node1" presStyleIdx="1" presStyleCnt="4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1">
            <a:alpha val="50000"/>
          </a:schemeClr>
        </a:solidFill>
        <a:ln>
          <a:noFill/>
        </a:ln>
      </dgm:spPr>
    </dgm:pt>
    <dgm:pt modelId="{DC5FF8DE-3392-4148-A5D4-8B4B81F50B1B}" type="pres">
      <dgm:prSet presAssocID="{62851389-1E29-4A5D-BF59-2698FE6F52F5}" presName="txNode" presStyleLbl="fgAcc1" presStyleIdx="1" presStyleCnt="4">
        <dgm:presLayoutVars>
          <dgm:bulletEnabled val="1"/>
        </dgm:presLayoutVars>
      </dgm:prSet>
      <dgm:spPr/>
    </dgm:pt>
    <dgm:pt modelId="{34979EE9-C2B4-4E84-9D87-29AA2A018368}" type="pres">
      <dgm:prSet presAssocID="{94507D77-5C89-406F-BFAD-9F30BB49F53D}" presName="compositeSpace" presStyleCnt="0"/>
      <dgm:spPr/>
    </dgm:pt>
    <dgm:pt modelId="{504713D7-11CE-45CC-A807-BF1347438420}" type="pres">
      <dgm:prSet presAssocID="{F07FBD93-9C84-45AF-A9C9-306A0BC55E80}" presName="composite" presStyleCnt="0"/>
      <dgm:spPr/>
    </dgm:pt>
    <dgm:pt modelId="{3DC59D8B-AF53-4FF5-A714-7D70DC3EB427}" type="pres">
      <dgm:prSet presAssocID="{F07FBD93-9C84-45AF-A9C9-306A0BC55E80}" presName="bgChev" presStyleLbl="node1" presStyleIdx="2" presStyleCnt="4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1">
            <a:alpha val="50000"/>
          </a:schemeClr>
        </a:solidFill>
        <a:ln>
          <a:noFill/>
        </a:ln>
      </dgm:spPr>
    </dgm:pt>
    <dgm:pt modelId="{48047A13-1CEB-452C-80B5-474A6FDF22ED}" type="pres">
      <dgm:prSet presAssocID="{F07FBD93-9C84-45AF-A9C9-306A0BC55E80}" presName="txNode" presStyleLbl="fgAcc1" presStyleIdx="2" presStyleCnt="4">
        <dgm:presLayoutVars>
          <dgm:bulletEnabled val="1"/>
        </dgm:presLayoutVars>
      </dgm:prSet>
      <dgm:spPr/>
    </dgm:pt>
    <dgm:pt modelId="{62ABAC58-8654-4BBB-92CD-F9DD59CFC17E}" type="pres">
      <dgm:prSet presAssocID="{EE722C95-7231-4964-9612-4E6202C466FB}" presName="compositeSpace" presStyleCnt="0"/>
      <dgm:spPr/>
    </dgm:pt>
    <dgm:pt modelId="{AB68628C-CABD-4A07-A298-F948EB1C7CD3}" type="pres">
      <dgm:prSet presAssocID="{59621C1E-0D11-4077-BBDE-59D0319F89D8}" presName="composite" presStyleCnt="0"/>
      <dgm:spPr/>
    </dgm:pt>
    <dgm:pt modelId="{0E21B6E8-48A3-4342-AACE-0D0298D08BBC}" type="pres">
      <dgm:prSet presAssocID="{59621C1E-0D11-4077-BBDE-59D0319F89D8}" presName="bgChev" presStyleLbl="node1" presStyleIdx="3" presStyleCnt="4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1">
            <a:alpha val="50000"/>
          </a:schemeClr>
        </a:solidFill>
        <a:ln>
          <a:noFill/>
        </a:ln>
      </dgm:spPr>
    </dgm:pt>
    <dgm:pt modelId="{5EE4E6DF-6114-4DF3-A01D-BDF63E1ED04B}" type="pres">
      <dgm:prSet presAssocID="{59621C1E-0D11-4077-BBDE-59D0319F89D8}" presName="txNode" presStyleLbl="fgAcc1" presStyleIdx="3" presStyleCnt="4">
        <dgm:presLayoutVars>
          <dgm:bulletEnabled val="1"/>
        </dgm:presLayoutVars>
      </dgm:prSet>
      <dgm:spPr/>
    </dgm:pt>
  </dgm:ptLst>
  <dgm:cxnLst>
    <dgm:cxn modelId="{246FA502-A662-43B6-B2EB-4A9A3D5BA3A3}" srcId="{4F57B9AA-7667-43F2-9620-443928DC4BCD}" destId="{A317F2A7-B137-4FB4-9E7B-59F5A582A3E2}" srcOrd="0" destOrd="0" parTransId="{E8555991-AA36-41E7-A74C-570A315D47EB}" sibTransId="{1C1C12DE-53B8-416A-85CA-844F7CB5B648}"/>
    <dgm:cxn modelId="{D3624A03-243A-4307-B754-8D2C3380AAE2}" srcId="{4F57B9AA-7667-43F2-9620-443928DC4BCD}" destId="{59621C1E-0D11-4077-BBDE-59D0319F89D8}" srcOrd="3" destOrd="0" parTransId="{088AC745-514F-417E-9556-B67E1CB3C878}" sibTransId="{9CEE2278-E70F-4A42-BEFB-7B3BDED0D062}"/>
    <dgm:cxn modelId="{9CBCDB0E-1044-4759-BBD8-F136C2FF9D25}" type="presOf" srcId="{59621C1E-0D11-4077-BBDE-59D0319F89D8}" destId="{5EE4E6DF-6114-4DF3-A01D-BDF63E1ED04B}" srcOrd="0" destOrd="0" presId="urn:microsoft.com/office/officeart/2005/8/layout/chevronAccent+Icon"/>
    <dgm:cxn modelId="{CD853478-C6EA-4665-94FA-F03A50DAF223}" type="presOf" srcId="{A317F2A7-B137-4FB4-9E7B-59F5A582A3E2}" destId="{BAE7746D-5527-4843-8F03-9ADE60CFB38A}" srcOrd="0" destOrd="0" presId="urn:microsoft.com/office/officeart/2005/8/layout/chevronAccent+Icon"/>
    <dgm:cxn modelId="{9269DF7C-F2DD-41F4-8B2B-1615289BD7A1}" srcId="{4F57B9AA-7667-43F2-9620-443928DC4BCD}" destId="{62851389-1E29-4A5D-BF59-2698FE6F52F5}" srcOrd="1" destOrd="0" parTransId="{5B95C3E2-7722-4408-80E7-49DC4BCA51AC}" sibTransId="{94507D77-5C89-406F-BFAD-9F30BB49F53D}"/>
    <dgm:cxn modelId="{7B9E6899-50AD-4E4A-8A34-140F37403F1E}" srcId="{4F57B9AA-7667-43F2-9620-443928DC4BCD}" destId="{F07FBD93-9C84-45AF-A9C9-306A0BC55E80}" srcOrd="2" destOrd="0" parTransId="{3285FEF0-20F2-4BE9-B64A-B3C679ABA887}" sibTransId="{EE722C95-7231-4964-9612-4E6202C466FB}"/>
    <dgm:cxn modelId="{A04BF6AD-6015-4A8A-A4EE-3EC575F88286}" type="presOf" srcId="{F07FBD93-9C84-45AF-A9C9-306A0BC55E80}" destId="{48047A13-1CEB-452C-80B5-474A6FDF22ED}" srcOrd="0" destOrd="0" presId="urn:microsoft.com/office/officeart/2005/8/layout/chevronAccent+Icon"/>
    <dgm:cxn modelId="{335E35B0-1BD2-4F96-BA01-DB1EA386AE90}" type="presOf" srcId="{4F57B9AA-7667-43F2-9620-443928DC4BCD}" destId="{988D575C-B7A1-4B79-BC68-BADAC05CD18E}" srcOrd="0" destOrd="0" presId="urn:microsoft.com/office/officeart/2005/8/layout/chevronAccent+Icon"/>
    <dgm:cxn modelId="{09C5E1EB-BB47-42D2-AB7E-B30E4F5FD3C8}" type="presOf" srcId="{62851389-1E29-4A5D-BF59-2698FE6F52F5}" destId="{DC5FF8DE-3392-4148-A5D4-8B4B81F50B1B}" srcOrd="0" destOrd="0" presId="urn:microsoft.com/office/officeart/2005/8/layout/chevronAccent+Icon"/>
    <dgm:cxn modelId="{B0858F2A-E689-411B-956F-EEFC5BC58C72}" type="presParOf" srcId="{988D575C-B7A1-4B79-BC68-BADAC05CD18E}" destId="{16CEB68B-B554-431B-A1F9-CF80D507CEB0}" srcOrd="0" destOrd="0" presId="urn:microsoft.com/office/officeart/2005/8/layout/chevronAccent+Icon"/>
    <dgm:cxn modelId="{46B007F9-6E69-40B5-8495-1AE96C4B6CAB}" type="presParOf" srcId="{16CEB68B-B554-431B-A1F9-CF80D507CEB0}" destId="{95CC2543-C0B0-4424-B100-17EFC22396EE}" srcOrd="0" destOrd="0" presId="urn:microsoft.com/office/officeart/2005/8/layout/chevronAccent+Icon"/>
    <dgm:cxn modelId="{4FA63439-1CC8-4471-A512-E1048B041006}" type="presParOf" srcId="{16CEB68B-B554-431B-A1F9-CF80D507CEB0}" destId="{BAE7746D-5527-4843-8F03-9ADE60CFB38A}" srcOrd="1" destOrd="0" presId="urn:microsoft.com/office/officeart/2005/8/layout/chevronAccent+Icon"/>
    <dgm:cxn modelId="{64D8975D-E4EA-4E22-A55F-301D57177CB1}" type="presParOf" srcId="{988D575C-B7A1-4B79-BC68-BADAC05CD18E}" destId="{8D55BE35-40AD-4A1E-94A6-D8E4BFE2695C}" srcOrd="1" destOrd="0" presId="urn:microsoft.com/office/officeart/2005/8/layout/chevronAccent+Icon"/>
    <dgm:cxn modelId="{5FA2E86D-6FAE-442E-8BF9-A98138C77531}" type="presParOf" srcId="{988D575C-B7A1-4B79-BC68-BADAC05CD18E}" destId="{79954EAB-4430-4F74-AD5C-9CB297D3633D}" srcOrd="2" destOrd="0" presId="urn:microsoft.com/office/officeart/2005/8/layout/chevronAccent+Icon"/>
    <dgm:cxn modelId="{4677DCC3-3F2A-4D35-BD2B-C2B63EF49285}" type="presParOf" srcId="{79954EAB-4430-4F74-AD5C-9CB297D3633D}" destId="{0B93904F-B885-4584-8012-749DF9DACB3E}" srcOrd="0" destOrd="0" presId="urn:microsoft.com/office/officeart/2005/8/layout/chevronAccent+Icon"/>
    <dgm:cxn modelId="{40641997-2FFB-4549-A868-54A743630FB8}" type="presParOf" srcId="{79954EAB-4430-4F74-AD5C-9CB297D3633D}" destId="{DC5FF8DE-3392-4148-A5D4-8B4B81F50B1B}" srcOrd="1" destOrd="0" presId="urn:microsoft.com/office/officeart/2005/8/layout/chevronAccent+Icon"/>
    <dgm:cxn modelId="{EAE049CC-CF40-4282-B383-9D14BD25177C}" type="presParOf" srcId="{988D575C-B7A1-4B79-BC68-BADAC05CD18E}" destId="{34979EE9-C2B4-4E84-9D87-29AA2A018368}" srcOrd="3" destOrd="0" presId="urn:microsoft.com/office/officeart/2005/8/layout/chevronAccent+Icon"/>
    <dgm:cxn modelId="{A6C5EF8D-F405-41FF-9164-4DAA9FCF3C29}" type="presParOf" srcId="{988D575C-B7A1-4B79-BC68-BADAC05CD18E}" destId="{504713D7-11CE-45CC-A807-BF1347438420}" srcOrd="4" destOrd="0" presId="urn:microsoft.com/office/officeart/2005/8/layout/chevronAccent+Icon"/>
    <dgm:cxn modelId="{DD73C64E-6D2A-4F0F-BCAD-2E3588B0B418}" type="presParOf" srcId="{504713D7-11CE-45CC-A807-BF1347438420}" destId="{3DC59D8B-AF53-4FF5-A714-7D70DC3EB427}" srcOrd="0" destOrd="0" presId="urn:microsoft.com/office/officeart/2005/8/layout/chevronAccent+Icon"/>
    <dgm:cxn modelId="{92335776-BA88-46E7-BA30-DBA843FAA50E}" type="presParOf" srcId="{504713D7-11CE-45CC-A807-BF1347438420}" destId="{48047A13-1CEB-452C-80B5-474A6FDF22ED}" srcOrd="1" destOrd="0" presId="urn:microsoft.com/office/officeart/2005/8/layout/chevronAccent+Icon"/>
    <dgm:cxn modelId="{7F9D8886-B7FE-4513-9241-776FA18227C6}" type="presParOf" srcId="{988D575C-B7A1-4B79-BC68-BADAC05CD18E}" destId="{62ABAC58-8654-4BBB-92CD-F9DD59CFC17E}" srcOrd="5" destOrd="0" presId="urn:microsoft.com/office/officeart/2005/8/layout/chevronAccent+Icon"/>
    <dgm:cxn modelId="{9577579B-4771-44EA-993D-7631D4C0E61C}" type="presParOf" srcId="{988D575C-B7A1-4B79-BC68-BADAC05CD18E}" destId="{AB68628C-CABD-4A07-A298-F948EB1C7CD3}" srcOrd="6" destOrd="0" presId="urn:microsoft.com/office/officeart/2005/8/layout/chevronAccent+Icon"/>
    <dgm:cxn modelId="{68B235B2-1DF5-452B-93C3-4AE01CE5D1A3}" type="presParOf" srcId="{AB68628C-CABD-4A07-A298-F948EB1C7CD3}" destId="{0E21B6E8-48A3-4342-AACE-0D0298D08BBC}" srcOrd="0" destOrd="0" presId="urn:microsoft.com/office/officeart/2005/8/layout/chevronAccent+Icon"/>
    <dgm:cxn modelId="{21BBDE83-0C55-461D-BE02-C76E67C408C1}" type="presParOf" srcId="{AB68628C-CABD-4A07-A298-F948EB1C7CD3}" destId="{5EE4E6DF-6114-4DF3-A01D-BDF63E1ED04B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BE036BB-7872-4B80-978F-D0CC7EE4279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32DFCF-E209-4903-93F5-294CD7B61C96}">
      <dgm:prSet phldrT="[Text]"/>
      <dgm:spPr/>
      <dgm:t>
        <a:bodyPr/>
        <a:lstStyle/>
        <a:p>
          <a:pPr algn="ctr"/>
          <a:r>
            <a:rPr lang="en-US" dirty="0"/>
            <a:t>Project</a:t>
          </a:r>
        </a:p>
      </dgm:t>
    </dgm:pt>
    <dgm:pt modelId="{5F4ACF4E-82CB-4459-A75C-7912AC100132}" type="parTrans" cxnId="{87496DAC-3DD5-4894-B61B-D7D26714967E}">
      <dgm:prSet/>
      <dgm:spPr/>
      <dgm:t>
        <a:bodyPr/>
        <a:lstStyle/>
        <a:p>
          <a:pPr algn="ctr"/>
          <a:endParaRPr lang="en-US"/>
        </a:p>
      </dgm:t>
    </dgm:pt>
    <dgm:pt modelId="{16E5CADF-6938-4674-9F20-C38F82A715D3}" type="sibTrans" cxnId="{87496DAC-3DD5-4894-B61B-D7D26714967E}">
      <dgm:prSet/>
      <dgm:spPr/>
      <dgm:t>
        <a:bodyPr/>
        <a:lstStyle/>
        <a:p>
          <a:pPr algn="ctr"/>
          <a:endParaRPr lang="en-US"/>
        </a:p>
      </dgm:t>
    </dgm:pt>
    <dgm:pt modelId="{6539724C-5076-4B9D-AEDE-3C1A7BDE98E7}">
      <dgm:prSet phldrT="[Text]"/>
      <dgm:spPr/>
      <dgm:t>
        <a:bodyPr/>
        <a:lstStyle/>
        <a:p>
          <a:pPr algn="ctr"/>
          <a:r>
            <a:rPr lang="en-US" dirty="0"/>
            <a:t>Event</a:t>
          </a:r>
        </a:p>
      </dgm:t>
    </dgm:pt>
    <dgm:pt modelId="{C647FDEF-F64C-447B-88FB-9B5C156144BC}" type="parTrans" cxnId="{D0B63D4E-CB09-4F7B-B8AC-A68F791324B5}">
      <dgm:prSet/>
      <dgm:spPr/>
      <dgm:t>
        <a:bodyPr/>
        <a:lstStyle/>
        <a:p>
          <a:pPr algn="ctr"/>
          <a:endParaRPr lang="en-US"/>
        </a:p>
      </dgm:t>
    </dgm:pt>
    <dgm:pt modelId="{BD9B5579-C025-4EC5-BA71-A764FB96761B}" type="sibTrans" cxnId="{D0B63D4E-CB09-4F7B-B8AC-A68F791324B5}">
      <dgm:prSet/>
      <dgm:spPr/>
      <dgm:t>
        <a:bodyPr/>
        <a:lstStyle/>
        <a:p>
          <a:pPr algn="ctr"/>
          <a:endParaRPr lang="en-US"/>
        </a:p>
      </dgm:t>
    </dgm:pt>
    <dgm:pt modelId="{2932E220-BBFC-453C-9485-108EA2E1EEF8}">
      <dgm:prSet phldrT="[Text]"/>
      <dgm:spPr/>
      <dgm:t>
        <a:bodyPr/>
        <a:lstStyle/>
        <a:p>
          <a:pPr algn="ctr"/>
          <a:r>
            <a:rPr lang="en-US" dirty="0"/>
            <a:t>Entrepreneurial</a:t>
          </a:r>
        </a:p>
      </dgm:t>
    </dgm:pt>
    <dgm:pt modelId="{7B68B863-54E0-4AA6-B5CC-F6E4DA90A3B5}" type="parTrans" cxnId="{81CCB5D3-F385-4901-8278-DB121A22BEBF}">
      <dgm:prSet/>
      <dgm:spPr/>
      <dgm:t>
        <a:bodyPr/>
        <a:lstStyle/>
        <a:p>
          <a:pPr algn="ctr"/>
          <a:endParaRPr lang="en-US"/>
        </a:p>
      </dgm:t>
    </dgm:pt>
    <dgm:pt modelId="{9EC83606-F048-4B6B-AA3A-C1F109E6015B}" type="sibTrans" cxnId="{81CCB5D3-F385-4901-8278-DB121A22BEBF}">
      <dgm:prSet/>
      <dgm:spPr/>
      <dgm:t>
        <a:bodyPr/>
        <a:lstStyle/>
        <a:p>
          <a:pPr algn="ctr"/>
          <a:endParaRPr lang="en-US"/>
        </a:p>
      </dgm:t>
    </dgm:pt>
    <dgm:pt modelId="{554B127A-2744-470E-A4FD-B6257D2ED682}">
      <dgm:prSet phldrT="[Text]"/>
      <dgm:spPr/>
      <dgm:t>
        <a:bodyPr/>
        <a:lstStyle/>
        <a:p>
          <a:pPr algn="ctr"/>
          <a:r>
            <a:rPr lang="en-US" dirty="0"/>
            <a:t>Service</a:t>
          </a:r>
        </a:p>
      </dgm:t>
    </dgm:pt>
    <dgm:pt modelId="{1AB1CC2A-C51A-44B3-9489-3C671EBD36A0}" type="parTrans" cxnId="{CC2D42BA-D678-4A0D-BF6C-48DB648D9E16}">
      <dgm:prSet/>
      <dgm:spPr/>
      <dgm:t>
        <a:bodyPr/>
        <a:lstStyle/>
        <a:p>
          <a:pPr algn="ctr"/>
          <a:endParaRPr lang="en-US"/>
        </a:p>
      </dgm:t>
    </dgm:pt>
    <dgm:pt modelId="{B492FE16-FD7E-42B1-8F02-AA4152951FB4}" type="sibTrans" cxnId="{CC2D42BA-D678-4A0D-BF6C-48DB648D9E16}">
      <dgm:prSet/>
      <dgm:spPr/>
      <dgm:t>
        <a:bodyPr/>
        <a:lstStyle/>
        <a:p>
          <a:pPr algn="ctr"/>
          <a:endParaRPr lang="en-US"/>
        </a:p>
      </dgm:t>
    </dgm:pt>
    <dgm:pt modelId="{247740DD-4006-49CB-8EA0-E231891C152F}">
      <dgm:prSet phldrT="[Text]"/>
      <dgm:spPr/>
      <dgm:t>
        <a:bodyPr/>
        <a:lstStyle/>
        <a:p>
          <a:pPr algn="ctr"/>
          <a:r>
            <a:rPr lang="en-US" dirty="0"/>
            <a:t>Research</a:t>
          </a:r>
        </a:p>
      </dgm:t>
    </dgm:pt>
    <dgm:pt modelId="{DD33C276-C228-4303-8515-9D4E324F10BD}" type="parTrans" cxnId="{48D56997-E8F5-489A-AF17-ABE254F5CDC3}">
      <dgm:prSet/>
      <dgm:spPr/>
      <dgm:t>
        <a:bodyPr/>
        <a:lstStyle/>
        <a:p>
          <a:pPr algn="ctr"/>
          <a:endParaRPr lang="en-US"/>
        </a:p>
      </dgm:t>
    </dgm:pt>
    <dgm:pt modelId="{3C63A68D-B82C-4FFA-A624-6B1072BFCD21}" type="sibTrans" cxnId="{48D56997-E8F5-489A-AF17-ABE254F5CDC3}">
      <dgm:prSet/>
      <dgm:spPr/>
      <dgm:t>
        <a:bodyPr/>
        <a:lstStyle/>
        <a:p>
          <a:pPr algn="ctr"/>
          <a:endParaRPr lang="en-US"/>
        </a:p>
      </dgm:t>
    </dgm:pt>
    <dgm:pt modelId="{D5D1D6C9-EF96-4C59-8B87-5B24CF699A47}" type="pres">
      <dgm:prSet presAssocID="{6BE036BB-7872-4B80-978F-D0CC7EE42794}" presName="diagram" presStyleCnt="0">
        <dgm:presLayoutVars>
          <dgm:dir/>
          <dgm:resizeHandles val="exact"/>
        </dgm:presLayoutVars>
      </dgm:prSet>
      <dgm:spPr/>
    </dgm:pt>
    <dgm:pt modelId="{0E4FB364-A708-40DA-89D5-7548E4636688}" type="pres">
      <dgm:prSet presAssocID="{0B32DFCF-E209-4903-93F5-294CD7B61C96}" presName="node" presStyleLbl="node1" presStyleIdx="0" presStyleCnt="5">
        <dgm:presLayoutVars>
          <dgm:bulletEnabled val="1"/>
        </dgm:presLayoutVars>
      </dgm:prSet>
      <dgm:spPr/>
    </dgm:pt>
    <dgm:pt modelId="{367F24ED-2C97-420D-95B2-2DA5A120D910}" type="pres">
      <dgm:prSet presAssocID="{16E5CADF-6938-4674-9F20-C38F82A715D3}" presName="sibTrans" presStyleCnt="0"/>
      <dgm:spPr/>
    </dgm:pt>
    <dgm:pt modelId="{D2775E4F-1873-4005-8225-4E5AED0256FE}" type="pres">
      <dgm:prSet presAssocID="{6539724C-5076-4B9D-AEDE-3C1A7BDE98E7}" presName="node" presStyleLbl="node1" presStyleIdx="1" presStyleCnt="5">
        <dgm:presLayoutVars>
          <dgm:bulletEnabled val="1"/>
        </dgm:presLayoutVars>
      </dgm:prSet>
      <dgm:spPr/>
    </dgm:pt>
    <dgm:pt modelId="{A4C56BFF-720B-4817-AB54-F529766B96BC}" type="pres">
      <dgm:prSet presAssocID="{BD9B5579-C025-4EC5-BA71-A764FB96761B}" presName="sibTrans" presStyleCnt="0"/>
      <dgm:spPr/>
    </dgm:pt>
    <dgm:pt modelId="{4B4988A2-B38E-493E-9CB6-5DF9A3382251}" type="pres">
      <dgm:prSet presAssocID="{2932E220-BBFC-453C-9485-108EA2E1EEF8}" presName="node" presStyleLbl="node1" presStyleIdx="2" presStyleCnt="5">
        <dgm:presLayoutVars>
          <dgm:bulletEnabled val="1"/>
        </dgm:presLayoutVars>
      </dgm:prSet>
      <dgm:spPr/>
    </dgm:pt>
    <dgm:pt modelId="{BBE74E2F-72E9-43FE-98FE-A9AFA6B6A0CE}" type="pres">
      <dgm:prSet presAssocID="{9EC83606-F048-4B6B-AA3A-C1F109E6015B}" presName="sibTrans" presStyleCnt="0"/>
      <dgm:spPr/>
    </dgm:pt>
    <dgm:pt modelId="{96CE7D13-D663-4CDB-A19D-617943786230}" type="pres">
      <dgm:prSet presAssocID="{554B127A-2744-470E-A4FD-B6257D2ED682}" presName="node" presStyleLbl="node1" presStyleIdx="3" presStyleCnt="5" custLinFactNeighborY="902">
        <dgm:presLayoutVars>
          <dgm:bulletEnabled val="1"/>
        </dgm:presLayoutVars>
      </dgm:prSet>
      <dgm:spPr/>
    </dgm:pt>
    <dgm:pt modelId="{F7F7ED46-225B-4018-B852-A70CCD0B20BA}" type="pres">
      <dgm:prSet presAssocID="{B492FE16-FD7E-42B1-8F02-AA4152951FB4}" presName="sibTrans" presStyleCnt="0"/>
      <dgm:spPr/>
    </dgm:pt>
    <dgm:pt modelId="{71E4A3A0-44B4-4FA8-8774-0FE0F3D41BEC}" type="pres">
      <dgm:prSet presAssocID="{247740DD-4006-49CB-8EA0-E231891C152F}" presName="node" presStyleLbl="node1" presStyleIdx="4" presStyleCnt="5">
        <dgm:presLayoutVars>
          <dgm:bulletEnabled val="1"/>
        </dgm:presLayoutVars>
      </dgm:prSet>
      <dgm:spPr/>
    </dgm:pt>
  </dgm:ptLst>
  <dgm:cxnLst>
    <dgm:cxn modelId="{01A87205-E146-4769-BCB4-F11C74314B14}" type="presOf" srcId="{0B32DFCF-E209-4903-93F5-294CD7B61C96}" destId="{0E4FB364-A708-40DA-89D5-7548E4636688}" srcOrd="0" destOrd="0" presId="urn:microsoft.com/office/officeart/2005/8/layout/default"/>
    <dgm:cxn modelId="{0EBA3947-5EBB-4620-95D9-99D5DA6C7FA9}" type="presOf" srcId="{2932E220-BBFC-453C-9485-108EA2E1EEF8}" destId="{4B4988A2-B38E-493E-9CB6-5DF9A3382251}" srcOrd="0" destOrd="0" presId="urn:microsoft.com/office/officeart/2005/8/layout/default"/>
    <dgm:cxn modelId="{D0B63D4E-CB09-4F7B-B8AC-A68F791324B5}" srcId="{6BE036BB-7872-4B80-978F-D0CC7EE42794}" destId="{6539724C-5076-4B9D-AEDE-3C1A7BDE98E7}" srcOrd="1" destOrd="0" parTransId="{C647FDEF-F64C-447B-88FB-9B5C156144BC}" sibTransId="{BD9B5579-C025-4EC5-BA71-A764FB96761B}"/>
    <dgm:cxn modelId="{15B5D451-FC8B-4406-BB09-D7A11916D6A6}" type="presOf" srcId="{554B127A-2744-470E-A4FD-B6257D2ED682}" destId="{96CE7D13-D663-4CDB-A19D-617943786230}" srcOrd="0" destOrd="0" presId="urn:microsoft.com/office/officeart/2005/8/layout/default"/>
    <dgm:cxn modelId="{9C030E84-F707-40C8-A354-9556F9554916}" type="presOf" srcId="{6539724C-5076-4B9D-AEDE-3C1A7BDE98E7}" destId="{D2775E4F-1873-4005-8225-4E5AED0256FE}" srcOrd="0" destOrd="0" presId="urn:microsoft.com/office/officeart/2005/8/layout/default"/>
    <dgm:cxn modelId="{48D56997-E8F5-489A-AF17-ABE254F5CDC3}" srcId="{6BE036BB-7872-4B80-978F-D0CC7EE42794}" destId="{247740DD-4006-49CB-8EA0-E231891C152F}" srcOrd="4" destOrd="0" parTransId="{DD33C276-C228-4303-8515-9D4E324F10BD}" sibTransId="{3C63A68D-B82C-4FFA-A624-6B1072BFCD21}"/>
    <dgm:cxn modelId="{87496DAC-3DD5-4894-B61B-D7D26714967E}" srcId="{6BE036BB-7872-4B80-978F-D0CC7EE42794}" destId="{0B32DFCF-E209-4903-93F5-294CD7B61C96}" srcOrd="0" destOrd="0" parTransId="{5F4ACF4E-82CB-4459-A75C-7912AC100132}" sibTransId="{16E5CADF-6938-4674-9F20-C38F82A715D3}"/>
    <dgm:cxn modelId="{B6434EAF-B6F9-4846-AF7B-3B28658A7063}" type="presOf" srcId="{247740DD-4006-49CB-8EA0-E231891C152F}" destId="{71E4A3A0-44B4-4FA8-8774-0FE0F3D41BEC}" srcOrd="0" destOrd="0" presId="urn:microsoft.com/office/officeart/2005/8/layout/default"/>
    <dgm:cxn modelId="{CC2D42BA-D678-4A0D-BF6C-48DB648D9E16}" srcId="{6BE036BB-7872-4B80-978F-D0CC7EE42794}" destId="{554B127A-2744-470E-A4FD-B6257D2ED682}" srcOrd="3" destOrd="0" parTransId="{1AB1CC2A-C51A-44B3-9489-3C671EBD36A0}" sibTransId="{B492FE16-FD7E-42B1-8F02-AA4152951FB4}"/>
    <dgm:cxn modelId="{86634FC1-E70A-4730-BF70-679B72C7D19F}" type="presOf" srcId="{6BE036BB-7872-4B80-978F-D0CC7EE42794}" destId="{D5D1D6C9-EF96-4C59-8B87-5B24CF699A47}" srcOrd="0" destOrd="0" presId="urn:microsoft.com/office/officeart/2005/8/layout/default"/>
    <dgm:cxn modelId="{81CCB5D3-F385-4901-8278-DB121A22BEBF}" srcId="{6BE036BB-7872-4B80-978F-D0CC7EE42794}" destId="{2932E220-BBFC-453C-9485-108EA2E1EEF8}" srcOrd="2" destOrd="0" parTransId="{7B68B863-54E0-4AA6-B5CC-F6E4DA90A3B5}" sibTransId="{9EC83606-F048-4B6B-AA3A-C1F109E6015B}"/>
    <dgm:cxn modelId="{A233172D-441F-4AE7-A87D-C53E82AF2D2E}" type="presParOf" srcId="{D5D1D6C9-EF96-4C59-8B87-5B24CF699A47}" destId="{0E4FB364-A708-40DA-89D5-7548E4636688}" srcOrd="0" destOrd="0" presId="urn:microsoft.com/office/officeart/2005/8/layout/default"/>
    <dgm:cxn modelId="{449BFD1F-E45B-4212-ACC5-004E0F2BD416}" type="presParOf" srcId="{D5D1D6C9-EF96-4C59-8B87-5B24CF699A47}" destId="{367F24ED-2C97-420D-95B2-2DA5A120D910}" srcOrd="1" destOrd="0" presId="urn:microsoft.com/office/officeart/2005/8/layout/default"/>
    <dgm:cxn modelId="{CE2709A8-0153-4EC0-A721-872166D3A484}" type="presParOf" srcId="{D5D1D6C9-EF96-4C59-8B87-5B24CF699A47}" destId="{D2775E4F-1873-4005-8225-4E5AED0256FE}" srcOrd="2" destOrd="0" presId="urn:microsoft.com/office/officeart/2005/8/layout/default"/>
    <dgm:cxn modelId="{AD90F711-F191-474F-8D15-6A3271E3C3F1}" type="presParOf" srcId="{D5D1D6C9-EF96-4C59-8B87-5B24CF699A47}" destId="{A4C56BFF-720B-4817-AB54-F529766B96BC}" srcOrd="3" destOrd="0" presId="urn:microsoft.com/office/officeart/2005/8/layout/default"/>
    <dgm:cxn modelId="{F7B0EAC6-AD85-4F25-879A-8E343689D95B}" type="presParOf" srcId="{D5D1D6C9-EF96-4C59-8B87-5B24CF699A47}" destId="{4B4988A2-B38E-493E-9CB6-5DF9A3382251}" srcOrd="4" destOrd="0" presId="urn:microsoft.com/office/officeart/2005/8/layout/default"/>
    <dgm:cxn modelId="{E6BA5D62-657F-4841-AD9B-846F1D34ABE4}" type="presParOf" srcId="{D5D1D6C9-EF96-4C59-8B87-5B24CF699A47}" destId="{BBE74E2F-72E9-43FE-98FE-A9AFA6B6A0CE}" srcOrd="5" destOrd="0" presId="urn:microsoft.com/office/officeart/2005/8/layout/default"/>
    <dgm:cxn modelId="{7072F1A0-CC69-4034-9833-1BF28C70104D}" type="presParOf" srcId="{D5D1D6C9-EF96-4C59-8B87-5B24CF699A47}" destId="{96CE7D13-D663-4CDB-A19D-617943786230}" srcOrd="6" destOrd="0" presId="urn:microsoft.com/office/officeart/2005/8/layout/default"/>
    <dgm:cxn modelId="{41FC0C09-EF8E-47B9-9986-3A48A3EDD704}" type="presParOf" srcId="{D5D1D6C9-EF96-4C59-8B87-5B24CF699A47}" destId="{F7F7ED46-225B-4018-B852-A70CCD0B20BA}" srcOrd="7" destOrd="0" presId="urn:microsoft.com/office/officeart/2005/8/layout/default"/>
    <dgm:cxn modelId="{BEFE6E63-667B-4669-9DF5-4CAD270C7AC5}" type="presParOf" srcId="{D5D1D6C9-EF96-4C59-8B87-5B24CF699A47}" destId="{71E4A3A0-44B4-4FA8-8774-0FE0F3D41BE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F57B9AA-7667-43F2-9620-443928DC4BCD}" type="doc">
      <dgm:prSet loTypeId="urn:microsoft.com/office/officeart/2005/8/layout/chevronAccent+Icon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17F2A7-B137-4FB4-9E7B-59F5A582A3E2}">
      <dgm:prSet phldrT="[Text]" custT="1"/>
      <dgm:spPr/>
      <dgm:t>
        <a:bodyPr/>
        <a:lstStyle/>
        <a:p>
          <a:r>
            <a:rPr lang="en-US" sz="2300" b="1"/>
            <a:t>Proposal</a:t>
          </a:r>
          <a:endParaRPr lang="en-US" sz="2300" b="1" dirty="0"/>
        </a:p>
      </dgm:t>
    </dgm:pt>
    <dgm:pt modelId="{E8555991-AA36-41E7-A74C-570A315D47EB}" type="parTrans" cxnId="{246FA502-A662-43B6-B2EB-4A9A3D5BA3A3}">
      <dgm:prSet/>
      <dgm:spPr/>
      <dgm:t>
        <a:bodyPr/>
        <a:lstStyle/>
        <a:p>
          <a:endParaRPr lang="en-US"/>
        </a:p>
      </dgm:t>
    </dgm:pt>
    <dgm:pt modelId="{1C1C12DE-53B8-416A-85CA-844F7CB5B648}" type="sibTrans" cxnId="{246FA502-A662-43B6-B2EB-4A9A3D5BA3A3}">
      <dgm:prSet/>
      <dgm:spPr/>
      <dgm:t>
        <a:bodyPr/>
        <a:lstStyle/>
        <a:p>
          <a:endParaRPr lang="en-US"/>
        </a:p>
      </dgm:t>
    </dgm:pt>
    <dgm:pt modelId="{62851389-1E29-4A5D-BF59-2698FE6F52F5}">
      <dgm:prSet phldrT="[Text]" custT="1"/>
      <dgm:spPr/>
      <dgm:t>
        <a:bodyPr/>
        <a:lstStyle/>
        <a:p>
          <a:r>
            <a:rPr lang="en-US" sz="2300" b="1"/>
            <a:t>Process</a:t>
          </a:r>
          <a:endParaRPr lang="en-US" sz="2300" b="1" dirty="0"/>
        </a:p>
      </dgm:t>
    </dgm:pt>
    <dgm:pt modelId="{5B95C3E2-7722-4408-80E7-49DC4BCA51AC}" type="parTrans" cxnId="{9269DF7C-F2DD-41F4-8B2B-1615289BD7A1}">
      <dgm:prSet/>
      <dgm:spPr/>
      <dgm:t>
        <a:bodyPr/>
        <a:lstStyle/>
        <a:p>
          <a:endParaRPr lang="en-US"/>
        </a:p>
      </dgm:t>
    </dgm:pt>
    <dgm:pt modelId="{94507D77-5C89-406F-BFAD-9F30BB49F53D}" type="sibTrans" cxnId="{9269DF7C-F2DD-41F4-8B2B-1615289BD7A1}">
      <dgm:prSet/>
      <dgm:spPr/>
      <dgm:t>
        <a:bodyPr/>
        <a:lstStyle/>
        <a:p>
          <a:endParaRPr lang="en-US"/>
        </a:p>
      </dgm:t>
    </dgm:pt>
    <dgm:pt modelId="{F07FBD93-9C84-45AF-A9C9-306A0BC55E80}">
      <dgm:prSet phldrT="[Text]"/>
      <dgm:spPr/>
      <dgm:t>
        <a:bodyPr/>
        <a:lstStyle/>
        <a:p>
          <a:r>
            <a:rPr lang="en-US" b="1"/>
            <a:t>Portfolio</a:t>
          </a:r>
          <a:endParaRPr lang="en-US" b="1" dirty="0"/>
        </a:p>
      </dgm:t>
    </dgm:pt>
    <dgm:pt modelId="{3285FEF0-20F2-4BE9-B64A-B3C679ABA887}" type="parTrans" cxnId="{7B9E6899-50AD-4E4A-8A34-140F37403F1E}">
      <dgm:prSet/>
      <dgm:spPr/>
      <dgm:t>
        <a:bodyPr/>
        <a:lstStyle/>
        <a:p>
          <a:endParaRPr lang="en-US"/>
        </a:p>
      </dgm:t>
    </dgm:pt>
    <dgm:pt modelId="{EE722C95-7231-4964-9612-4E6202C466FB}" type="sibTrans" cxnId="{7B9E6899-50AD-4E4A-8A34-140F37403F1E}">
      <dgm:prSet/>
      <dgm:spPr/>
      <dgm:t>
        <a:bodyPr/>
        <a:lstStyle/>
        <a:p>
          <a:endParaRPr lang="en-US"/>
        </a:p>
      </dgm:t>
    </dgm:pt>
    <dgm:pt modelId="{59621C1E-0D11-4077-BBDE-59D0319F89D8}">
      <dgm:prSet phldrT="[Text]"/>
      <dgm:spPr/>
      <dgm:t>
        <a:bodyPr/>
        <a:lstStyle/>
        <a:p>
          <a:r>
            <a:rPr lang="en-US" b="1"/>
            <a:t>Presentation</a:t>
          </a:r>
          <a:endParaRPr lang="en-US" b="1" dirty="0"/>
        </a:p>
      </dgm:t>
    </dgm:pt>
    <dgm:pt modelId="{088AC745-514F-417E-9556-B67E1CB3C878}" type="parTrans" cxnId="{D3624A03-243A-4307-B754-8D2C3380AAE2}">
      <dgm:prSet/>
      <dgm:spPr/>
      <dgm:t>
        <a:bodyPr/>
        <a:lstStyle/>
        <a:p>
          <a:endParaRPr lang="en-US"/>
        </a:p>
      </dgm:t>
    </dgm:pt>
    <dgm:pt modelId="{9CEE2278-E70F-4A42-BEFB-7B3BDED0D062}" type="sibTrans" cxnId="{D3624A03-243A-4307-B754-8D2C3380AAE2}">
      <dgm:prSet/>
      <dgm:spPr/>
      <dgm:t>
        <a:bodyPr/>
        <a:lstStyle/>
        <a:p>
          <a:endParaRPr lang="en-US"/>
        </a:p>
      </dgm:t>
    </dgm:pt>
    <dgm:pt modelId="{988D575C-B7A1-4B79-BC68-BADAC05CD18E}" type="pres">
      <dgm:prSet presAssocID="{4F57B9AA-7667-43F2-9620-443928DC4BCD}" presName="Name0" presStyleCnt="0">
        <dgm:presLayoutVars>
          <dgm:dir/>
          <dgm:resizeHandles val="exact"/>
        </dgm:presLayoutVars>
      </dgm:prSet>
      <dgm:spPr/>
    </dgm:pt>
    <dgm:pt modelId="{16CEB68B-B554-431B-A1F9-CF80D507CEB0}" type="pres">
      <dgm:prSet presAssocID="{A317F2A7-B137-4FB4-9E7B-59F5A582A3E2}" presName="composite" presStyleCnt="0"/>
      <dgm:spPr/>
    </dgm:pt>
    <dgm:pt modelId="{95CC2543-C0B0-4424-B100-17EFC22396EE}" type="pres">
      <dgm:prSet presAssocID="{A317F2A7-B137-4FB4-9E7B-59F5A582A3E2}" presName="bgChev" presStyleLbl="node1" presStyleIdx="0" presStyleCnt="4"/>
      <dgm:spPr/>
    </dgm:pt>
    <dgm:pt modelId="{BAE7746D-5527-4843-8F03-9ADE60CFB38A}" type="pres">
      <dgm:prSet presAssocID="{A317F2A7-B137-4FB4-9E7B-59F5A582A3E2}" presName="txNode" presStyleLbl="fgAcc1" presStyleIdx="0" presStyleCnt="4" custScaleX="113233" custScaleY="105347" custLinFactNeighborX="-2516" custLinFactNeighborY="2180">
        <dgm:presLayoutVars>
          <dgm:bulletEnabled val="1"/>
        </dgm:presLayoutVars>
      </dgm:prSet>
      <dgm:spPr/>
    </dgm:pt>
    <dgm:pt modelId="{8D55BE35-40AD-4A1E-94A6-D8E4BFE2695C}" type="pres">
      <dgm:prSet presAssocID="{1C1C12DE-53B8-416A-85CA-844F7CB5B648}" presName="compositeSpace" presStyleCnt="0"/>
      <dgm:spPr/>
    </dgm:pt>
    <dgm:pt modelId="{79954EAB-4430-4F74-AD5C-9CB297D3633D}" type="pres">
      <dgm:prSet presAssocID="{62851389-1E29-4A5D-BF59-2698FE6F52F5}" presName="composite" presStyleCnt="0"/>
      <dgm:spPr/>
    </dgm:pt>
    <dgm:pt modelId="{0B93904F-B885-4584-8012-749DF9DACB3E}" type="pres">
      <dgm:prSet presAssocID="{62851389-1E29-4A5D-BF59-2698FE6F52F5}" presName="bgChev" presStyleLbl="node1" presStyleIdx="1" presStyleCnt="4"/>
      <dgm:spPr/>
    </dgm:pt>
    <dgm:pt modelId="{DC5FF8DE-3392-4148-A5D4-8B4B81F50B1B}" type="pres">
      <dgm:prSet presAssocID="{62851389-1E29-4A5D-BF59-2698FE6F52F5}" presName="txNode" presStyleLbl="fgAcc1" presStyleIdx="1" presStyleCnt="4">
        <dgm:presLayoutVars>
          <dgm:bulletEnabled val="1"/>
        </dgm:presLayoutVars>
      </dgm:prSet>
      <dgm:spPr/>
    </dgm:pt>
    <dgm:pt modelId="{34979EE9-C2B4-4E84-9D87-29AA2A018368}" type="pres">
      <dgm:prSet presAssocID="{94507D77-5C89-406F-BFAD-9F30BB49F53D}" presName="compositeSpace" presStyleCnt="0"/>
      <dgm:spPr/>
    </dgm:pt>
    <dgm:pt modelId="{504713D7-11CE-45CC-A807-BF1347438420}" type="pres">
      <dgm:prSet presAssocID="{F07FBD93-9C84-45AF-A9C9-306A0BC55E80}" presName="composite" presStyleCnt="0"/>
      <dgm:spPr/>
    </dgm:pt>
    <dgm:pt modelId="{3DC59D8B-AF53-4FF5-A714-7D70DC3EB427}" type="pres">
      <dgm:prSet presAssocID="{F07FBD93-9C84-45AF-A9C9-306A0BC55E80}" presName="bgChev" presStyleLbl="node1" presStyleIdx="2" presStyleCnt="4"/>
      <dgm:spPr/>
    </dgm:pt>
    <dgm:pt modelId="{48047A13-1CEB-452C-80B5-474A6FDF22ED}" type="pres">
      <dgm:prSet presAssocID="{F07FBD93-9C84-45AF-A9C9-306A0BC55E80}" presName="txNode" presStyleLbl="fgAcc1" presStyleIdx="2" presStyleCnt="4">
        <dgm:presLayoutVars>
          <dgm:bulletEnabled val="1"/>
        </dgm:presLayoutVars>
      </dgm:prSet>
      <dgm:spPr/>
    </dgm:pt>
    <dgm:pt modelId="{62ABAC58-8654-4BBB-92CD-F9DD59CFC17E}" type="pres">
      <dgm:prSet presAssocID="{EE722C95-7231-4964-9612-4E6202C466FB}" presName="compositeSpace" presStyleCnt="0"/>
      <dgm:spPr/>
    </dgm:pt>
    <dgm:pt modelId="{AB68628C-CABD-4A07-A298-F948EB1C7CD3}" type="pres">
      <dgm:prSet presAssocID="{59621C1E-0D11-4077-BBDE-59D0319F89D8}" presName="composite" presStyleCnt="0"/>
      <dgm:spPr/>
    </dgm:pt>
    <dgm:pt modelId="{0E21B6E8-48A3-4342-AACE-0D0298D08BBC}" type="pres">
      <dgm:prSet presAssocID="{59621C1E-0D11-4077-BBDE-59D0319F89D8}" presName="bgChev" presStyleLbl="node1" presStyleIdx="3" presStyleCnt="4"/>
      <dgm:spPr/>
    </dgm:pt>
    <dgm:pt modelId="{5EE4E6DF-6114-4DF3-A01D-BDF63E1ED04B}" type="pres">
      <dgm:prSet presAssocID="{59621C1E-0D11-4077-BBDE-59D0319F89D8}" presName="txNode" presStyleLbl="fgAcc1" presStyleIdx="3" presStyleCnt="4">
        <dgm:presLayoutVars>
          <dgm:bulletEnabled val="1"/>
        </dgm:presLayoutVars>
      </dgm:prSet>
      <dgm:spPr/>
    </dgm:pt>
  </dgm:ptLst>
  <dgm:cxnLst>
    <dgm:cxn modelId="{246FA502-A662-43B6-B2EB-4A9A3D5BA3A3}" srcId="{4F57B9AA-7667-43F2-9620-443928DC4BCD}" destId="{A317F2A7-B137-4FB4-9E7B-59F5A582A3E2}" srcOrd="0" destOrd="0" parTransId="{E8555991-AA36-41E7-A74C-570A315D47EB}" sibTransId="{1C1C12DE-53B8-416A-85CA-844F7CB5B648}"/>
    <dgm:cxn modelId="{D3624A03-243A-4307-B754-8D2C3380AAE2}" srcId="{4F57B9AA-7667-43F2-9620-443928DC4BCD}" destId="{59621C1E-0D11-4077-BBDE-59D0319F89D8}" srcOrd="3" destOrd="0" parTransId="{088AC745-514F-417E-9556-B67E1CB3C878}" sibTransId="{9CEE2278-E70F-4A42-BEFB-7B3BDED0D062}"/>
    <dgm:cxn modelId="{9CBCDB0E-1044-4759-BBD8-F136C2FF9D25}" type="presOf" srcId="{59621C1E-0D11-4077-BBDE-59D0319F89D8}" destId="{5EE4E6DF-6114-4DF3-A01D-BDF63E1ED04B}" srcOrd="0" destOrd="0" presId="urn:microsoft.com/office/officeart/2005/8/layout/chevronAccent+Icon"/>
    <dgm:cxn modelId="{CD853478-C6EA-4665-94FA-F03A50DAF223}" type="presOf" srcId="{A317F2A7-B137-4FB4-9E7B-59F5A582A3E2}" destId="{BAE7746D-5527-4843-8F03-9ADE60CFB38A}" srcOrd="0" destOrd="0" presId="urn:microsoft.com/office/officeart/2005/8/layout/chevronAccent+Icon"/>
    <dgm:cxn modelId="{9269DF7C-F2DD-41F4-8B2B-1615289BD7A1}" srcId="{4F57B9AA-7667-43F2-9620-443928DC4BCD}" destId="{62851389-1E29-4A5D-BF59-2698FE6F52F5}" srcOrd="1" destOrd="0" parTransId="{5B95C3E2-7722-4408-80E7-49DC4BCA51AC}" sibTransId="{94507D77-5C89-406F-BFAD-9F30BB49F53D}"/>
    <dgm:cxn modelId="{7B9E6899-50AD-4E4A-8A34-140F37403F1E}" srcId="{4F57B9AA-7667-43F2-9620-443928DC4BCD}" destId="{F07FBD93-9C84-45AF-A9C9-306A0BC55E80}" srcOrd="2" destOrd="0" parTransId="{3285FEF0-20F2-4BE9-B64A-B3C679ABA887}" sibTransId="{EE722C95-7231-4964-9612-4E6202C466FB}"/>
    <dgm:cxn modelId="{A04BF6AD-6015-4A8A-A4EE-3EC575F88286}" type="presOf" srcId="{F07FBD93-9C84-45AF-A9C9-306A0BC55E80}" destId="{48047A13-1CEB-452C-80B5-474A6FDF22ED}" srcOrd="0" destOrd="0" presId="urn:microsoft.com/office/officeart/2005/8/layout/chevronAccent+Icon"/>
    <dgm:cxn modelId="{335E35B0-1BD2-4F96-BA01-DB1EA386AE90}" type="presOf" srcId="{4F57B9AA-7667-43F2-9620-443928DC4BCD}" destId="{988D575C-B7A1-4B79-BC68-BADAC05CD18E}" srcOrd="0" destOrd="0" presId="urn:microsoft.com/office/officeart/2005/8/layout/chevronAccent+Icon"/>
    <dgm:cxn modelId="{09C5E1EB-BB47-42D2-AB7E-B30E4F5FD3C8}" type="presOf" srcId="{62851389-1E29-4A5D-BF59-2698FE6F52F5}" destId="{DC5FF8DE-3392-4148-A5D4-8B4B81F50B1B}" srcOrd="0" destOrd="0" presId="urn:microsoft.com/office/officeart/2005/8/layout/chevronAccent+Icon"/>
    <dgm:cxn modelId="{B0858F2A-E689-411B-956F-EEFC5BC58C72}" type="presParOf" srcId="{988D575C-B7A1-4B79-BC68-BADAC05CD18E}" destId="{16CEB68B-B554-431B-A1F9-CF80D507CEB0}" srcOrd="0" destOrd="0" presId="urn:microsoft.com/office/officeart/2005/8/layout/chevronAccent+Icon"/>
    <dgm:cxn modelId="{46B007F9-6E69-40B5-8495-1AE96C4B6CAB}" type="presParOf" srcId="{16CEB68B-B554-431B-A1F9-CF80D507CEB0}" destId="{95CC2543-C0B0-4424-B100-17EFC22396EE}" srcOrd="0" destOrd="0" presId="urn:microsoft.com/office/officeart/2005/8/layout/chevronAccent+Icon"/>
    <dgm:cxn modelId="{4FA63439-1CC8-4471-A512-E1048B041006}" type="presParOf" srcId="{16CEB68B-B554-431B-A1F9-CF80D507CEB0}" destId="{BAE7746D-5527-4843-8F03-9ADE60CFB38A}" srcOrd="1" destOrd="0" presId="urn:microsoft.com/office/officeart/2005/8/layout/chevronAccent+Icon"/>
    <dgm:cxn modelId="{64D8975D-E4EA-4E22-A55F-301D57177CB1}" type="presParOf" srcId="{988D575C-B7A1-4B79-BC68-BADAC05CD18E}" destId="{8D55BE35-40AD-4A1E-94A6-D8E4BFE2695C}" srcOrd="1" destOrd="0" presId="urn:microsoft.com/office/officeart/2005/8/layout/chevronAccent+Icon"/>
    <dgm:cxn modelId="{5FA2E86D-6FAE-442E-8BF9-A98138C77531}" type="presParOf" srcId="{988D575C-B7A1-4B79-BC68-BADAC05CD18E}" destId="{79954EAB-4430-4F74-AD5C-9CB297D3633D}" srcOrd="2" destOrd="0" presId="urn:microsoft.com/office/officeart/2005/8/layout/chevronAccent+Icon"/>
    <dgm:cxn modelId="{4677DCC3-3F2A-4D35-BD2B-C2B63EF49285}" type="presParOf" srcId="{79954EAB-4430-4F74-AD5C-9CB297D3633D}" destId="{0B93904F-B885-4584-8012-749DF9DACB3E}" srcOrd="0" destOrd="0" presId="urn:microsoft.com/office/officeart/2005/8/layout/chevronAccent+Icon"/>
    <dgm:cxn modelId="{40641997-2FFB-4549-A868-54A743630FB8}" type="presParOf" srcId="{79954EAB-4430-4F74-AD5C-9CB297D3633D}" destId="{DC5FF8DE-3392-4148-A5D4-8B4B81F50B1B}" srcOrd="1" destOrd="0" presId="urn:microsoft.com/office/officeart/2005/8/layout/chevronAccent+Icon"/>
    <dgm:cxn modelId="{EAE049CC-CF40-4282-B383-9D14BD25177C}" type="presParOf" srcId="{988D575C-B7A1-4B79-BC68-BADAC05CD18E}" destId="{34979EE9-C2B4-4E84-9D87-29AA2A018368}" srcOrd="3" destOrd="0" presId="urn:microsoft.com/office/officeart/2005/8/layout/chevronAccent+Icon"/>
    <dgm:cxn modelId="{A6C5EF8D-F405-41FF-9164-4DAA9FCF3C29}" type="presParOf" srcId="{988D575C-B7A1-4B79-BC68-BADAC05CD18E}" destId="{504713D7-11CE-45CC-A807-BF1347438420}" srcOrd="4" destOrd="0" presId="urn:microsoft.com/office/officeart/2005/8/layout/chevronAccent+Icon"/>
    <dgm:cxn modelId="{DD73C64E-6D2A-4F0F-BCAD-2E3588B0B418}" type="presParOf" srcId="{504713D7-11CE-45CC-A807-BF1347438420}" destId="{3DC59D8B-AF53-4FF5-A714-7D70DC3EB427}" srcOrd="0" destOrd="0" presId="urn:microsoft.com/office/officeart/2005/8/layout/chevronAccent+Icon"/>
    <dgm:cxn modelId="{92335776-BA88-46E7-BA30-DBA843FAA50E}" type="presParOf" srcId="{504713D7-11CE-45CC-A807-BF1347438420}" destId="{48047A13-1CEB-452C-80B5-474A6FDF22ED}" srcOrd="1" destOrd="0" presId="urn:microsoft.com/office/officeart/2005/8/layout/chevronAccent+Icon"/>
    <dgm:cxn modelId="{7F9D8886-B7FE-4513-9241-776FA18227C6}" type="presParOf" srcId="{988D575C-B7A1-4B79-BC68-BADAC05CD18E}" destId="{62ABAC58-8654-4BBB-92CD-F9DD59CFC17E}" srcOrd="5" destOrd="0" presId="urn:microsoft.com/office/officeart/2005/8/layout/chevronAccent+Icon"/>
    <dgm:cxn modelId="{9577579B-4771-44EA-993D-7631D4C0E61C}" type="presParOf" srcId="{988D575C-B7A1-4B79-BC68-BADAC05CD18E}" destId="{AB68628C-CABD-4A07-A298-F948EB1C7CD3}" srcOrd="6" destOrd="0" presId="urn:microsoft.com/office/officeart/2005/8/layout/chevronAccent+Icon"/>
    <dgm:cxn modelId="{68B235B2-1DF5-452B-93C3-4AE01CE5D1A3}" type="presParOf" srcId="{AB68628C-CABD-4A07-A298-F948EB1C7CD3}" destId="{0E21B6E8-48A3-4342-AACE-0D0298D08BBC}" srcOrd="0" destOrd="0" presId="urn:microsoft.com/office/officeart/2005/8/layout/chevronAccent+Icon"/>
    <dgm:cxn modelId="{21BBDE83-0C55-461D-BE02-C76E67C408C1}" type="presParOf" srcId="{AB68628C-CABD-4A07-A298-F948EB1C7CD3}" destId="{5EE4E6DF-6114-4DF3-A01D-BDF63E1ED04B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527EB0-9C05-4EF1-B267-2FDF710A28F3}">
      <dsp:nvSpPr>
        <dsp:cNvPr id="0" name=""/>
        <dsp:cNvSpPr/>
      </dsp:nvSpPr>
      <dsp:spPr>
        <a:xfrm>
          <a:off x="3320482" y="874744"/>
          <a:ext cx="69626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5230" y="45720"/>
              </a:lnTo>
              <a:lnTo>
                <a:pt x="365230" y="46838"/>
              </a:lnTo>
              <a:lnTo>
                <a:pt x="696260" y="46838"/>
              </a:lnTo>
            </a:path>
          </a:pathLst>
        </a:custGeom>
        <a:noFill/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650440" y="916936"/>
        <a:ext cx="36343" cy="7056"/>
      </dsp:txXfrm>
    </dsp:sp>
    <dsp:sp modelId="{20EE997F-9E33-499A-8B82-A163E243F56D}">
      <dsp:nvSpPr>
        <dsp:cNvPr id="0" name=""/>
        <dsp:cNvSpPr/>
      </dsp:nvSpPr>
      <dsp:spPr>
        <a:xfrm>
          <a:off x="254066" y="0"/>
          <a:ext cx="3068215" cy="184092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345" tIns="157814" rIns="150345" bIns="157814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CA" sz="2700" b="1" kern="1200" dirty="0"/>
            <a:t>Career-Life Education (CLE) 10 </a:t>
          </a:r>
        </a:p>
        <a:p>
          <a:pPr marL="0" lvl="0" indent="0" algn="r" defTabSz="12001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CA" sz="2700" b="1" kern="1200" dirty="0"/>
            <a:t> </a:t>
          </a:r>
          <a:r>
            <a:rPr lang="en-CA" sz="2700" b="0" kern="1200" dirty="0"/>
            <a:t>4 credits</a:t>
          </a:r>
          <a:endParaRPr lang="en-US" sz="2700" b="0" kern="1200" dirty="0"/>
        </a:p>
      </dsp:txBody>
      <dsp:txXfrm>
        <a:off x="254066" y="0"/>
        <a:ext cx="3068215" cy="1840929"/>
      </dsp:txXfrm>
    </dsp:sp>
    <dsp:sp modelId="{89310751-B558-4227-B2B1-AB17D4AE5910}">
      <dsp:nvSpPr>
        <dsp:cNvPr id="0" name=""/>
        <dsp:cNvSpPr/>
      </dsp:nvSpPr>
      <dsp:spPr>
        <a:xfrm>
          <a:off x="3753918" y="1840248"/>
          <a:ext cx="1829331" cy="675089"/>
        </a:xfrm>
        <a:custGeom>
          <a:avLst/>
          <a:gdLst/>
          <a:ahLst/>
          <a:cxnLst/>
          <a:rect l="0" t="0" r="0" b="0"/>
          <a:pathLst>
            <a:path>
              <a:moveTo>
                <a:pt x="1829331" y="0"/>
              </a:moveTo>
              <a:lnTo>
                <a:pt x="1829331" y="354644"/>
              </a:lnTo>
              <a:lnTo>
                <a:pt x="0" y="354644"/>
              </a:lnTo>
              <a:lnTo>
                <a:pt x="0" y="675089"/>
              </a:lnTo>
            </a:path>
          </a:pathLst>
        </a:custGeom>
        <a:noFill/>
        <a:ln w="10000" cap="flat" cmpd="sng" algn="ctr">
          <a:solidFill>
            <a:schemeClr val="accent2">
              <a:hueOff val="113439"/>
              <a:satOff val="13039"/>
              <a:lumOff val="-1039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19566" y="2174264"/>
        <a:ext cx="98036" cy="7056"/>
      </dsp:txXfrm>
    </dsp:sp>
    <dsp:sp modelId="{E2CF96CC-CBDB-4639-8BF7-61C3A784E802}">
      <dsp:nvSpPr>
        <dsp:cNvPr id="0" name=""/>
        <dsp:cNvSpPr/>
      </dsp:nvSpPr>
      <dsp:spPr>
        <a:xfrm>
          <a:off x="4049142" y="1118"/>
          <a:ext cx="3068215" cy="1840929"/>
        </a:xfrm>
        <a:prstGeom prst="rect">
          <a:avLst/>
        </a:prstGeom>
        <a:solidFill>
          <a:schemeClr val="accent2">
            <a:hueOff val="56720"/>
            <a:satOff val="6519"/>
            <a:lumOff val="-519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345" tIns="157814" rIns="150345" bIns="157814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CA" sz="2700" b="1" kern="1200" dirty="0"/>
            <a:t>Career-Life Connections (CLC) 11</a:t>
          </a:r>
        </a:p>
        <a:p>
          <a:pPr marL="0" lvl="0" indent="0" algn="r" defTabSz="12001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CA" sz="2700" b="1" kern="1200" dirty="0"/>
            <a:t> </a:t>
          </a:r>
          <a:r>
            <a:rPr lang="en-CA" sz="2700" b="0" kern="1200" dirty="0"/>
            <a:t>2 credits</a:t>
          </a:r>
          <a:endParaRPr lang="en-US" sz="2700" b="0" kern="1200" dirty="0"/>
        </a:p>
      </dsp:txBody>
      <dsp:txXfrm>
        <a:off x="4049142" y="1118"/>
        <a:ext cx="3068215" cy="1840929"/>
      </dsp:txXfrm>
    </dsp:sp>
    <dsp:sp modelId="{C84D7B36-C561-4124-B5A2-44B05E7388BA}">
      <dsp:nvSpPr>
        <dsp:cNvPr id="0" name=""/>
        <dsp:cNvSpPr/>
      </dsp:nvSpPr>
      <dsp:spPr>
        <a:xfrm>
          <a:off x="2219810" y="2547737"/>
          <a:ext cx="3068215" cy="1840929"/>
        </a:xfrm>
        <a:prstGeom prst="rect">
          <a:avLst/>
        </a:prstGeom>
        <a:solidFill>
          <a:schemeClr val="accent2">
            <a:hueOff val="113439"/>
            <a:satOff val="13039"/>
            <a:lumOff val="-1039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345" tIns="157814" rIns="150345" bIns="157814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CA" sz="2700" b="1" kern="1200" dirty="0"/>
            <a:t>Career-Life Connections (CLC) 12 </a:t>
          </a:r>
        </a:p>
        <a:p>
          <a:pPr marL="0" lvl="0" indent="0" algn="r" defTabSz="12001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CA" sz="2700" b="0" kern="1200" dirty="0"/>
            <a:t>2 credits</a:t>
          </a:r>
          <a:endParaRPr lang="en-US" sz="2700" b="0" kern="1200" dirty="0"/>
        </a:p>
      </dsp:txBody>
      <dsp:txXfrm>
        <a:off x="2219810" y="2547737"/>
        <a:ext cx="3068215" cy="18409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DE354-6F3B-46F7-89A4-FE7594134D67}">
      <dsp:nvSpPr>
        <dsp:cNvPr id="0" name=""/>
        <dsp:cNvSpPr/>
      </dsp:nvSpPr>
      <dsp:spPr>
        <a:xfrm>
          <a:off x="0" y="1889"/>
          <a:ext cx="11010900" cy="95772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D94198-9B6D-4E0F-B590-0724125F599C}">
      <dsp:nvSpPr>
        <dsp:cNvPr id="0" name=""/>
        <dsp:cNvSpPr/>
      </dsp:nvSpPr>
      <dsp:spPr>
        <a:xfrm>
          <a:off x="289710" y="217376"/>
          <a:ext cx="526746" cy="52674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8E0E41-8C13-4241-AEB6-09454E103B16}">
      <dsp:nvSpPr>
        <dsp:cNvPr id="0" name=""/>
        <dsp:cNvSpPr/>
      </dsp:nvSpPr>
      <dsp:spPr>
        <a:xfrm>
          <a:off x="1106167" y="1889"/>
          <a:ext cx="9904732" cy="957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59" tIns="101359" rIns="101359" bIns="101359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In addition to it being a graduation requirement, the Grad Project is a celebration of your learning.</a:t>
          </a:r>
        </a:p>
      </dsp:txBody>
      <dsp:txXfrm>
        <a:off x="1106167" y="1889"/>
        <a:ext cx="9904732" cy="957720"/>
      </dsp:txXfrm>
    </dsp:sp>
    <dsp:sp modelId="{A49856B2-49D0-4A3A-A7B7-12FB5413D405}">
      <dsp:nvSpPr>
        <dsp:cNvPr id="0" name=""/>
        <dsp:cNvSpPr/>
      </dsp:nvSpPr>
      <dsp:spPr>
        <a:xfrm>
          <a:off x="0" y="1199040"/>
          <a:ext cx="11010900" cy="95772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032D6E-89A6-45C2-B886-8D6D1E3D5F62}">
      <dsp:nvSpPr>
        <dsp:cNvPr id="0" name=""/>
        <dsp:cNvSpPr/>
      </dsp:nvSpPr>
      <dsp:spPr>
        <a:xfrm>
          <a:off x="289710" y="1414527"/>
          <a:ext cx="526746" cy="52674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E39654-B220-4473-B550-ED90380D2C32}">
      <dsp:nvSpPr>
        <dsp:cNvPr id="0" name=""/>
        <dsp:cNvSpPr/>
      </dsp:nvSpPr>
      <dsp:spPr>
        <a:xfrm>
          <a:off x="1106167" y="1199040"/>
          <a:ext cx="9904732" cy="957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59" tIns="101359" rIns="101359" bIns="101359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This project is designed to encourage you to think critically, solve problems and develop existing or new skills.</a:t>
          </a:r>
        </a:p>
      </dsp:txBody>
      <dsp:txXfrm>
        <a:off x="1106167" y="1199040"/>
        <a:ext cx="9904732" cy="957720"/>
      </dsp:txXfrm>
    </dsp:sp>
    <dsp:sp modelId="{B30C7764-BB35-413E-B8E1-DF41DF0C1991}">
      <dsp:nvSpPr>
        <dsp:cNvPr id="0" name=""/>
        <dsp:cNvSpPr/>
      </dsp:nvSpPr>
      <dsp:spPr>
        <a:xfrm>
          <a:off x="0" y="2396190"/>
          <a:ext cx="11010900" cy="95772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E42EBF-8E20-4C8F-8F2C-3A0E0CE03F33}">
      <dsp:nvSpPr>
        <dsp:cNvPr id="0" name=""/>
        <dsp:cNvSpPr/>
      </dsp:nvSpPr>
      <dsp:spPr>
        <a:xfrm>
          <a:off x="289710" y="2611677"/>
          <a:ext cx="526746" cy="52674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B0B481-6585-48C9-8C66-A199946265CE}">
      <dsp:nvSpPr>
        <dsp:cNvPr id="0" name=""/>
        <dsp:cNvSpPr/>
      </dsp:nvSpPr>
      <dsp:spPr>
        <a:xfrm>
          <a:off x="1106167" y="2396190"/>
          <a:ext cx="9904732" cy="957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59" tIns="101359" rIns="101359" bIns="101359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It will allow you to connect with the world outside of school and to demonstrate that you have the skills to go on to further your education and enter the workforce.</a:t>
          </a:r>
        </a:p>
      </dsp:txBody>
      <dsp:txXfrm>
        <a:off x="1106167" y="2396190"/>
        <a:ext cx="9904732" cy="957720"/>
      </dsp:txXfrm>
    </dsp:sp>
    <dsp:sp modelId="{9D9469C6-E566-4D4D-82B1-1750A01E483F}">
      <dsp:nvSpPr>
        <dsp:cNvPr id="0" name=""/>
        <dsp:cNvSpPr/>
      </dsp:nvSpPr>
      <dsp:spPr>
        <a:xfrm>
          <a:off x="0" y="3593340"/>
          <a:ext cx="11010900" cy="95772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1F8F91-184A-4157-B02F-462840BB5416}">
      <dsp:nvSpPr>
        <dsp:cNvPr id="0" name=""/>
        <dsp:cNvSpPr/>
      </dsp:nvSpPr>
      <dsp:spPr>
        <a:xfrm>
          <a:off x="289710" y="3808828"/>
          <a:ext cx="526746" cy="52674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B88C07-7486-4F4D-A6C1-B26BECDB38AE}">
      <dsp:nvSpPr>
        <dsp:cNvPr id="0" name=""/>
        <dsp:cNvSpPr/>
      </dsp:nvSpPr>
      <dsp:spPr>
        <a:xfrm>
          <a:off x="1106167" y="3593340"/>
          <a:ext cx="9904732" cy="957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59" tIns="101359" rIns="101359" bIns="101359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Furthermore, it’s a good project to add to your portfolio.</a:t>
          </a:r>
        </a:p>
      </dsp:txBody>
      <dsp:txXfrm>
        <a:off x="1106167" y="3593340"/>
        <a:ext cx="9904732" cy="9577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CC2543-C0B0-4424-B100-17EFC22396EE}">
      <dsp:nvSpPr>
        <dsp:cNvPr id="0" name=""/>
        <dsp:cNvSpPr/>
      </dsp:nvSpPr>
      <dsp:spPr>
        <a:xfrm>
          <a:off x="5293" y="737793"/>
          <a:ext cx="2491332" cy="961654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E7746D-5527-4843-8F03-9ADE60CFB38A}">
      <dsp:nvSpPr>
        <dsp:cNvPr id="0" name=""/>
        <dsp:cNvSpPr/>
      </dsp:nvSpPr>
      <dsp:spPr>
        <a:xfrm>
          <a:off x="560272" y="1008806"/>
          <a:ext cx="2103791" cy="9616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Proposal</a:t>
          </a:r>
        </a:p>
      </dsp:txBody>
      <dsp:txXfrm>
        <a:off x="588438" y="1036972"/>
        <a:ext cx="2047459" cy="905322"/>
      </dsp:txXfrm>
    </dsp:sp>
    <dsp:sp modelId="{0B93904F-B885-4584-8012-749DF9DACB3E}">
      <dsp:nvSpPr>
        <dsp:cNvPr id="0" name=""/>
        <dsp:cNvSpPr/>
      </dsp:nvSpPr>
      <dsp:spPr>
        <a:xfrm>
          <a:off x="2850948" y="737793"/>
          <a:ext cx="2491332" cy="961654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5FF8DE-3392-4148-A5D4-8B4B81F50B1B}">
      <dsp:nvSpPr>
        <dsp:cNvPr id="0" name=""/>
        <dsp:cNvSpPr/>
      </dsp:nvSpPr>
      <dsp:spPr>
        <a:xfrm>
          <a:off x="3515303" y="978207"/>
          <a:ext cx="2103791" cy="9616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Process</a:t>
          </a:r>
        </a:p>
      </dsp:txBody>
      <dsp:txXfrm>
        <a:off x="3543469" y="1006373"/>
        <a:ext cx="2047459" cy="905322"/>
      </dsp:txXfrm>
    </dsp:sp>
    <dsp:sp modelId="{3DC59D8B-AF53-4FF5-A714-7D70DC3EB427}">
      <dsp:nvSpPr>
        <dsp:cNvPr id="0" name=""/>
        <dsp:cNvSpPr/>
      </dsp:nvSpPr>
      <dsp:spPr>
        <a:xfrm>
          <a:off x="5696604" y="737793"/>
          <a:ext cx="2491332" cy="961654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047A13-1CEB-452C-80B5-474A6FDF22ED}">
      <dsp:nvSpPr>
        <dsp:cNvPr id="0" name=""/>
        <dsp:cNvSpPr/>
      </dsp:nvSpPr>
      <dsp:spPr>
        <a:xfrm>
          <a:off x="6360959" y="978207"/>
          <a:ext cx="2103791" cy="9616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Portfolio</a:t>
          </a:r>
        </a:p>
      </dsp:txBody>
      <dsp:txXfrm>
        <a:off x="6389125" y="1006373"/>
        <a:ext cx="2047459" cy="905322"/>
      </dsp:txXfrm>
    </dsp:sp>
    <dsp:sp modelId="{0E21B6E8-48A3-4342-AACE-0D0298D08BBC}">
      <dsp:nvSpPr>
        <dsp:cNvPr id="0" name=""/>
        <dsp:cNvSpPr/>
      </dsp:nvSpPr>
      <dsp:spPr>
        <a:xfrm>
          <a:off x="8542259" y="737793"/>
          <a:ext cx="2491332" cy="961654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E4E6DF-6114-4DF3-A01D-BDF63E1ED04B}">
      <dsp:nvSpPr>
        <dsp:cNvPr id="0" name=""/>
        <dsp:cNvSpPr/>
      </dsp:nvSpPr>
      <dsp:spPr>
        <a:xfrm>
          <a:off x="9206614" y="978207"/>
          <a:ext cx="2103791" cy="9616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Presentation</a:t>
          </a:r>
        </a:p>
      </dsp:txBody>
      <dsp:txXfrm>
        <a:off x="9234780" y="1006373"/>
        <a:ext cx="2047459" cy="9053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CC2543-C0B0-4424-B100-17EFC22396EE}">
      <dsp:nvSpPr>
        <dsp:cNvPr id="0" name=""/>
        <dsp:cNvSpPr/>
      </dsp:nvSpPr>
      <dsp:spPr>
        <a:xfrm>
          <a:off x="4051" y="0"/>
          <a:ext cx="7460805" cy="2138799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E7746D-5527-4843-8F03-9ADE60CFB38A}">
      <dsp:nvSpPr>
        <dsp:cNvPr id="0" name=""/>
        <dsp:cNvSpPr/>
      </dsp:nvSpPr>
      <dsp:spPr>
        <a:xfrm>
          <a:off x="1792433" y="534699"/>
          <a:ext cx="6300235" cy="21387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1" kern="1200" dirty="0"/>
            <a:t>1. Proposal</a:t>
          </a:r>
        </a:p>
      </dsp:txBody>
      <dsp:txXfrm>
        <a:off x="1855076" y="597342"/>
        <a:ext cx="6174949" cy="201351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CC2543-C0B0-4424-B100-17EFC22396EE}">
      <dsp:nvSpPr>
        <dsp:cNvPr id="0" name=""/>
        <dsp:cNvSpPr/>
      </dsp:nvSpPr>
      <dsp:spPr>
        <a:xfrm>
          <a:off x="5293" y="737793"/>
          <a:ext cx="2491332" cy="961654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E7746D-5527-4843-8F03-9ADE60CFB38A}">
      <dsp:nvSpPr>
        <dsp:cNvPr id="0" name=""/>
        <dsp:cNvSpPr/>
      </dsp:nvSpPr>
      <dsp:spPr>
        <a:xfrm>
          <a:off x="602474" y="1008806"/>
          <a:ext cx="2103791" cy="9616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Proposal</a:t>
          </a:r>
        </a:p>
      </dsp:txBody>
      <dsp:txXfrm>
        <a:off x="630640" y="1036972"/>
        <a:ext cx="2047459" cy="905322"/>
      </dsp:txXfrm>
    </dsp:sp>
    <dsp:sp modelId="{0B93904F-B885-4584-8012-749DF9DACB3E}">
      <dsp:nvSpPr>
        <dsp:cNvPr id="0" name=""/>
        <dsp:cNvSpPr/>
      </dsp:nvSpPr>
      <dsp:spPr>
        <a:xfrm>
          <a:off x="2850948" y="737793"/>
          <a:ext cx="2491332" cy="961654"/>
        </a:xfrm>
        <a:prstGeom prst="chevron">
          <a:avLst>
            <a:gd name="adj" fmla="val 40000"/>
          </a:avLst>
        </a:prstGeom>
        <a:solidFill>
          <a:schemeClr val="accent1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5FF8DE-3392-4148-A5D4-8B4B81F50B1B}">
      <dsp:nvSpPr>
        <dsp:cNvPr id="0" name=""/>
        <dsp:cNvSpPr/>
      </dsp:nvSpPr>
      <dsp:spPr>
        <a:xfrm>
          <a:off x="3515303" y="978207"/>
          <a:ext cx="2103791" cy="9616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9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>
                  <a:lumMod val="65000"/>
                </a:schemeClr>
              </a:solidFill>
            </a:rPr>
            <a:t>Process</a:t>
          </a:r>
        </a:p>
      </dsp:txBody>
      <dsp:txXfrm>
        <a:off x="3543469" y="1006373"/>
        <a:ext cx="2047459" cy="905322"/>
      </dsp:txXfrm>
    </dsp:sp>
    <dsp:sp modelId="{3DC59D8B-AF53-4FF5-A714-7D70DC3EB427}">
      <dsp:nvSpPr>
        <dsp:cNvPr id="0" name=""/>
        <dsp:cNvSpPr/>
      </dsp:nvSpPr>
      <dsp:spPr>
        <a:xfrm>
          <a:off x="5696604" y="737793"/>
          <a:ext cx="2491332" cy="961654"/>
        </a:xfrm>
        <a:prstGeom prst="chevron">
          <a:avLst>
            <a:gd name="adj" fmla="val 40000"/>
          </a:avLst>
        </a:prstGeom>
        <a:solidFill>
          <a:schemeClr val="accent1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047A13-1CEB-452C-80B5-474A6FDF22ED}">
      <dsp:nvSpPr>
        <dsp:cNvPr id="0" name=""/>
        <dsp:cNvSpPr/>
      </dsp:nvSpPr>
      <dsp:spPr>
        <a:xfrm>
          <a:off x="6360959" y="978207"/>
          <a:ext cx="2103791" cy="9616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>
                  <a:lumMod val="65000"/>
                </a:schemeClr>
              </a:solidFill>
            </a:rPr>
            <a:t>Portfolio</a:t>
          </a:r>
        </a:p>
      </dsp:txBody>
      <dsp:txXfrm>
        <a:off x="6389125" y="1006373"/>
        <a:ext cx="2047459" cy="905322"/>
      </dsp:txXfrm>
    </dsp:sp>
    <dsp:sp modelId="{0E21B6E8-48A3-4342-AACE-0D0298D08BBC}">
      <dsp:nvSpPr>
        <dsp:cNvPr id="0" name=""/>
        <dsp:cNvSpPr/>
      </dsp:nvSpPr>
      <dsp:spPr>
        <a:xfrm>
          <a:off x="8542259" y="737793"/>
          <a:ext cx="2491332" cy="961654"/>
        </a:xfrm>
        <a:prstGeom prst="chevron">
          <a:avLst>
            <a:gd name="adj" fmla="val 40000"/>
          </a:avLst>
        </a:prstGeom>
        <a:solidFill>
          <a:schemeClr val="accent1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E4E6DF-6114-4DF3-A01D-BDF63E1ED04B}">
      <dsp:nvSpPr>
        <dsp:cNvPr id="0" name=""/>
        <dsp:cNvSpPr/>
      </dsp:nvSpPr>
      <dsp:spPr>
        <a:xfrm>
          <a:off x="9206614" y="978207"/>
          <a:ext cx="2103791" cy="9616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>
                  <a:lumMod val="65000"/>
                </a:schemeClr>
              </a:solidFill>
            </a:rPr>
            <a:t>Presentation</a:t>
          </a:r>
        </a:p>
      </dsp:txBody>
      <dsp:txXfrm>
        <a:off x="9234780" y="1006373"/>
        <a:ext cx="2047459" cy="90532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CC2543-C0B0-4424-B100-17EFC22396EE}">
      <dsp:nvSpPr>
        <dsp:cNvPr id="0" name=""/>
        <dsp:cNvSpPr/>
      </dsp:nvSpPr>
      <dsp:spPr>
        <a:xfrm>
          <a:off x="5293" y="737793"/>
          <a:ext cx="2491332" cy="961654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E7746D-5527-4843-8F03-9ADE60CFB38A}">
      <dsp:nvSpPr>
        <dsp:cNvPr id="0" name=""/>
        <dsp:cNvSpPr/>
      </dsp:nvSpPr>
      <dsp:spPr>
        <a:xfrm>
          <a:off x="602474" y="1008806"/>
          <a:ext cx="2103791" cy="9616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Proposal</a:t>
          </a:r>
        </a:p>
      </dsp:txBody>
      <dsp:txXfrm>
        <a:off x="630640" y="1036972"/>
        <a:ext cx="2047459" cy="905322"/>
      </dsp:txXfrm>
    </dsp:sp>
    <dsp:sp modelId="{0B93904F-B885-4584-8012-749DF9DACB3E}">
      <dsp:nvSpPr>
        <dsp:cNvPr id="0" name=""/>
        <dsp:cNvSpPr/>
      </dsp:nvSpPr>
      <dsp:spPr>
        <a:xfrm>
          <a:off x="2850948" y="737793"/>
          <a:ext cx="2491332" cy="961654"/>
        </a:xfrm>
        <a:prstGeom prst="chevron">
          <a:avLst>
            <a:gd name="adj" fmla="val 40000"/>
          </a:avLst>
        </a:prstGeom>
        <a:solidFill>
          <a:schemeClr val="accent1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5FF8DE-3392-4148-A5D4-8B4B81F50B1B}">
      <dsp:nvSpPr>
        <dsp:cNvPr id="0" name=""/>
        <dsp:cNvSpPr/>
      </dsp:nvSpPr>
      <dsp:spPr>
        <a:xfrm>
          <a:off x="3515303" y="978207"/>
          <a:ext cx="2103791" cy="9616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9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>
                  <a:lumMod val="65000"/>
                </a:schemeClr>
              </a:solidFill>
            </a:rPr>
            <a:t>Process</a:t>
          </a:r>
        </a:p>
      </dsp:txBody>
      <dsp:txXfrm>
        <a:off x="3543469" y="1006373"/>
        <a:ext cx="2047459" cy="905322"/>
      </dsp:txXfrm>
    </dsp:sp>
    <dsp:sp modelId="{3DC59D8B-AF53-4FF5-A714-7D70DC3EB427}">
      <dsp:nvSpPr>
        <dsp:cNvPr id="0" name=""/>
        <dsp:cNvSpPr/>
      </dsp:nvSpPr>
      <dsp:spPr>
        <a:xfrm>
          <a:off x="5696604" y="737793"/>
          <a:ext cx="2491332" cy="961654"/>
        </a:xfrm>
        <a:prstGeom prst="chevron">
          <a:avLst>
            <a:gd name="adj" fmla="val 40000"/>
          </a:avLst>
        </a:prstGeom>
        <a:solidFill>
          <a:schemeClr val="accent1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047A13-1CEB-452C-80B5-474A6FDF22ED}">
      <dsp:nvSpPr>
        <dsp:cNvPr id="0" name=""/>
        <dsp:cNvSpPr/>
      </dsp:nvSpPr>
      <dsp:spPr>
        <a:xfrm>
          <a:off x="6360959" y="978207"/>
          <a:ext cx="2103791" cy="9616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>
                  <a:lumMod val="65000"/>
                </a:schemeClr>
              </a:solidFill>
            </a:rPr>
            <a:t>Portfolio</a:t>
          </a:r>
        </a:p>
      </dsp:txBody>
      <dsp:txXfrm>
        <a:off x="6389125" y="1006373"/>
        <a:ext cx="2047459" cy="905322"/>
      </dsp:txXfrm>
    </dsp:sp>
    <dsp:sp modelId="{0E21B6E8-48A3-4342-AACE-0D0298D08BBC}">
      <dsp:nvSpPr>
        <dsp:cNvPr id="0" name=""/>
        <dsp:cNvSpPr/>
      </dsp:nvSpPr>
      <dsp:spPr>
        <a:xfrm>
          <a:off x="8542259" y="737793"/>
          <a:ext cx="2491332" cy="961654"/>
        </a:xfrm>
        <a:prstGeom prst="chevron">
          <a:avLst>
            <a:gd name="adj" fmla="val 40000"/>
          </a:avLst>
        </a:prstGeom>
        <a:solidFill>
          <a:schemeClr val="accent1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E4E6DF-6114-4DF3-A01D-BDF63E1ED04B}">
      <dsp:nvSpPr>
        <dsp:cNvPr id="0" name=""/>
        <dsp:cNvSpPr/>
      </dsp:nvSpPr>
      <dsp:spPr>
        <a:xfrm>
          <a:off x="9206614" y="978207"/>
          <a:ext cx="2103791" cy="9616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>
                  <a:lumMod val="65000"/>
                </a:schemeClr>
              </a:solidFill>
            </a:rPr>
            <a:t>Presentation</a:t>
          </a:r>
        </a:p>
      </dsp:txBody>
      <dsp:txXfrm>
        <a:off x="9234780" y="1006373"/>
        <a:ext cx="2047459" cy="90532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4FB364-A708-40DA-89D5-7548E4636688}">
      <dsp:nvSpPr>
        <dsp:cNvPr id="0" name=""/>
        <dsp:cNvSpPr/>
      </dsp:nvSpPr>
      <dsp:spPr>
        <a:xfrm>
          <a:off x="702811" y="3160"/>
          <a:ext cx="3031414" cy="18188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Project</a:t>
          </a:r>
        </a:p>
      </dsp:txBody>
      <dsp:txXfrm>
        <a:off x="702811" y="3160"/>
        <a:ext cx="3031414" cy="1818848"/>
      </dsp:txXfrm>
    </dsp:sp>
    <dsp:sp modelId="{D2775E4F-1873-4005-8225-4E5AED0256FE}">
      <dsp:nvSpPr>
        <dsp:cNvPr id="0" name=""/>
        <dsp:cNvSpPr/>
      </dsp:nvSpPr>
      <dsp:spPr>
        <a:xfrm>
          <a:off x="4037367" y="3160"/>
          <a:ext cx="3031414" cy="18188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Event</a:t>
          </a:r>
        </a:p>
      </dsp:txBody>
      <dsp:txXfrm>
        <a:off x="4037367" y="3160"/>
        <a:ext cx="3031414" cy="1818848"/>
      </dsp:txXfrm>
    </dsp:sp>
    <dsp:sp modelId="{4B4988A2-B38E-493E-9CB6-5DF9A3382251}">
      <dsp:nvSpPr>
        <dsp:cNvPr id="0" name=""/>
        <dsp:cNvSpPr/>
      </dsp:nvSpPr>
      <dsp:spPr>
        <a:xfrm>
          <a:off x="7371923" y="3160"/>
          <a:ext cx="3031414" cy="18188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Entrepreneurial</a:t>
          </a:r>
        </a:p>
      </dsp:txBody>
      <dsp:txXfrm>
        <a:off x="7371923" y="3160"/>
        <a:ext cx="3031414" cy="1818848"/>
      </dsp:txXfrm>
    </dsp:sp>
    <dsp:sp modelId="{96CE7D13-D663-4CDB-A19D-617943786230}">
      <dsp:nvSpPr>
        <dsp:cNvPr id="0" name=""/>
        <dsp:cNvSpPr/>
      </dsp:nvSpPr>
      <dsp:spPr>
        <a:xfrm>
          <a:off x="2370089" y="2128311"/>
          <a:ext cx="3031414" cy="18188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Service</a:t>
          </a:r>
        </a:p>
      </dsp:txBody>
      <dsp:txXfrm>
        <a:off x="2370089" y="2128311"/>
        <a:ext cx="3031414" cy="1818848"/>
      </dsp:txXfrm>
    </dsp:sp>
    <dsp:sp modelId="{71E4A3A0-44B4-4FA8-8774-0FE0F3D41BEC}">
      <dsp:nvSpPr>
        <dsp:cNvPr id="0" name=""/>
        <dsp:cNvSpPr/>
      </dsp:nvSpPr>
      <dsp:spPr>
        <a:xfrm>
          <a:off x="5704645" y="2125150"/>
          <a:ext cx="3031414" cy="18188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Research</a:t>
          </a:r>
        </a:p>
      </dsp:txBody>
      <dsp:txXfrm>
        <a:off x="5704645" y="2125150"/>
        <a:ext cx="3031414" cy="181884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CC2543-C0B0-4424-B100-17EFC22396EE}">
      <dsp:nvSpPr>
        <dsp:cNvPr id="0" name=""/>
        <dsp:cNvSpPr/>
      </dsp:nvSpPr>
      <dsp:spPr>
        <a:xfrm>
          <a:off x="4223" y="732290"/>
          <a:ext cx="2461496" cy="950137"/>
        </a:xfrm>
        <a:prstGeom prst="chevron">
          <a:avLst>
            <a:gd name="adj" fmla="val 4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1"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AE7746D-5527-4843-8F03-9ADE60CFB38A}">
      <dsp:nvSpPr>
        <dsp:cNvPr id="0" name=""/>
        <dsp:cNvSpPr/>
      </dsp:nvSpPr>
      <dsp:spPr>
        <a:xfrm>
          <a:off x="470794" y="965136"/>
          <a:ext cx="2353657" cy="10009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Proposal</a:t>
          </a:r>
          <a:endParaRPr lang="en-US" sz="2300" b="1" kern="1200" dirty="0"/>
        </a:p>
      </dsp:txBody>
      <dsp:txXfrm>
        <a:off x="500111" y="994453"/>
        <a:ext cx="2295023" cy="942307"/>
      </dsp:txXfrm>
    </dsp:sp>
    <dsp:sp modelId="{0B93904F-B885-4584-8012-749DF9DACB3E}">
      <dsp:nvSpPr>
        <dsp:cNvPr id="0" name=""/>
        <dsp:cNvSpPr/>
      </dsp:nvSpPr>
      <dsp:spPr>
        <a:xfrm>
          <a:off x="2953329" y="744991"/>
          <a:ext cx="2461496" cy="950137"/>
        </a:xfrm>
        <a:prstGeom prst="chevron">
          <a:avLst>
            <a:gd name="adj" fmla="val 4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1"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C5FF8DE-3392-4148-A5D4-8B4B81F50B1B}">
      <dsp:nvSpPr>
        <dsp:cNvPr id="0" name=""/>
        <dsp:cNvSpPr/>
      </dsp:nvSpPr>
      <dsp:spPr>
        <a:xfrm>
          <a:off x="3609728" y="982525"/>
          <a:ext cx="2078596" cy="9501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Process</a:t>
          </a:r>
          <a:endParaRPr lang="en-US" sz="2300" b="1" kern="1200" dirty="0"/>
        </a:p>
      </dsp:txBody>
      <dsp:txXfrm>
        <a:off x="3637557" y="1010354"/>
        <a:ext cx="2022938" cy="894479"/>
      </dsp:txXfrm>
    </dsp:sp>
    <dsp:sp modelId="{3DC59D8B-AF53-4FF5-A714-7D70DC3EB427}">
      <dsp:nvSpPr>
        <dsp:cNvPr id="0" name=""/>
        <dsp:cNvSpPr/>
      </dsp:nvSpPr>
      <dsp:spPr>
        <a:xfrm>
          <a:off x="5764905" y="744991"/>
          <a:ext cx="2461496" cy="950137"/>
        </a:xfrm>
        <a:prstGeom prst="chevron">
          <a:avLst>
            <a:gd name="adj" fmla="val 4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1"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8047A13-1CEB-452C-80B5-474A6FDF22ED}">
      <dsp:nvSpPr>
        <dsp:cNvPr id="0" name=""/>
        <dsp:cNvSpPr/>
      </dsp:nvSpPr>
      <dsp:spPr>
        <a:xfrm>
          <a:off x="6421304" y="982525"/>
          <a:ext cx="2078596" cy="9501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Portfolio</a:t>
          </a:r>
          <a:endParaRPr lang="en-US" sz="2300" b="1" kern="1200" dirty="0"/>
        </a:p>
      </dsp:txBody>
      <dsp:txXfrm>
        <a:off x="6449133" y="1010354"/>
        <a:ext cx="2022938" cy="894479"/>
      </dsp:txXfrm>
    </dsp:sp>
    <dsp:sp modelId="{0E21B6E8-48A3-4342-AACE-0D0298D08BBC}">
      <dsp:nvSpPr>
        <dsp:cNvPr id="0" name=""/>
        <dsp:cNvSpPr/>
      </dsp:nvSpPr>
      <dsp:spPr>
        <a:xfrm>
          <a:off x="8576480" y="744991"/>
          <a:ext cx="2461496" cy="950137"/>
        </a:xfrm>
        <a:prstGeom prst="chevron">
          <a:avLst>
            <a:gd name="adj" fmla="val 4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1"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EE4E6DF-6114-4DF3-A01D-BDF63E1ED04B}">
      <dsp:nvSpPr>
        <dsp:cNvPr id="0" name=""/>
        <dsp:cNvSpPr/>
      </dsp:nvSpPr>
      <dsp:spPr>
        <a:xfrm>
          <a:off x="9232879" y="982525"/>
          <a:ext cx="2078596" cy="9501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Presentation</a:t>
          </a:r>
          <a:endParaRPr lang="en-US" sz="2300" b="1" kern="1200" dirty="0"/>
        </a:p>
      </dsp:txBody>
      <dsp:txXfrm>
        <a:off x="9260708" y="1010354"/>
        <a:ext cx="2022938" cy="8944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2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C6EB3-0B5A-4F2D-B17C-F5B0E3DCE823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7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29677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444DA-DEBF-4084-9A9F-5EC256537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182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6444DA-DEBF-4084-9A9F-5EC25653700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625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You are not limited to the 5 project styles, if there is some other format/style in which you like to carryout your project, speak with Mr. Kwan/Ms. Kuang </a:t>
            </a:r>
            <a:endParaRPr lang="en-US" sz="1200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6444DA-DEBF-4084-9A9F-5EC25653700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708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C8BFAE-8E77-45D4-9488-4128F1CB031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068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1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1" y="3869636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D784CA-D9E2-4B87-8F56-887676097526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58AEAD7-8404-4535-B0FA-AF22853A0F5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1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575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784CA-D9E2-4B87-8F56-887676097526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AEAD7-8404-4535-B0FA-AF22853A0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585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1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784CA-D9E2-4B87-8F56-887676097526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AEAD7-8404-4535-B0FA-AF22853A0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990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784CA-D9E2-4B87-8F56-887676097526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AEAD7-8404-4535-B0FA-AF22853A0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417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784CA-D9E2-4B87-8F56-887676097526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AEAD7-8404-4535-B0FA-AF22853A0F5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1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304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784CA-D9E2-4B87-8F56-887676097526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AEAD7-8404-4535-B0FA-AF22853A0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201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784CA-D9E2-4B87-8F56-887676097526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AEAD7-8404-4535-B0FA-AF22853A0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150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784CA-D9E2-4B87-8F56-887676097526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AEAD7-8404-4535-B0FA-AF22853A0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19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784CA-D9E2-4B87-8F56-887676097526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AEAD7-8404-4535-B0FA-AF22853A0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638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784CA-D9E2-4B87-8F56-887676097526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AEAD7-8404-4535-B0FA-AF22853A0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03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784CA-D9E2-4B87-8F56-887676097526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AEAD7-8404-4535-B0FA-AF22853A0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728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1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2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30"/>
            <a:ext cx="2329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01D784CA-D9E2-4B87-8F56-887676097526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9" y="6223830"/>
            <a:ext cx="4717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2" y="6223830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58AEAD7-8404-4535-B0FA-AF22853A0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5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sv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logs.sd41.bc.ca/south-gradtransitions/" TargetMode="External"/><Relationship Id="rId5" Type="http://schemas.openxmlformats.org/officeDocument/2006/relationships/hyperlink" Target="mailto:KENNeth.KWAN@burnabyschools.ca" TargetMode="External"/><Relationship Id="rId4" Type="http://schemas.openxmlformats.org/officeDocument/2006/relationships/hyperlink" Target="mailto:anna.kuang@burnabyschools.ca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6">
            <a:extLst>
              <a:ext uri="{FF2B5EF4-FFF2-40B4-BE49-F238E27FC236}">
                <a16:creationId xmlns:a16="http://schemas.microsoft.com/office/drawing/2014/main" id="{8677094E-F0FE-4EC2-9511-5A411A2E1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0E1ADA3-256B-436F-BB84-15BF272B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380" y="246889"/>
            <a:ext cx="5861321" cy="6377939"/>
          </a:xfrm>
          <a:prstGeom prst="rect">
            <a:avLst/>
          </a:prstGeom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DDC7D3D-A4F6-4638-B02B-2DBB6C11F5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36926" y="4220801"/>
            <a:ext cx="4215939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5C091E65-5627-4CC0-82AA-74A3C89D7C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21734" y="1078547"/>
            <a:ext cx="4566230" cy="2519666"/>
          </a:xfrm>
        </p:spPr>
        <p:txBody>
          <a:bodyPr>
            <a:normAutofit/>
          </a:bodyPr>
          <a:lstStyle/>
          <a:p>
            <a:r>
              <a:rPr lang="en-CA" sz="5000" dirty="0"/>
              <a:t>Career Life Connections (CLC) 11</a:t>
            </a:r>
            <a:endParaRPr lang="en-US" sz="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36924" y="3601261"/>
            <a:ext cx="4535850" cy="2170062"/>
          </a:xfrm>
        </p:spPr>
        <p:txBody>
          <a:bodyPr>
            <a:normAutofit fontScale="62500" lnSpcReduction="20000"/>
          </a:bodyPr>
          <a:lstStyle/>
          <a:p>
            <a:r>
              <a:rPr lang="en-CA" sz="3900"/>
              <a:t>Graduation Project Overview</a:t>
            </a:r>
          </a:p>
          <a:p>
            <a:endParaRPr lang="en-CA" sz="3600"/>
          </a:p>
          <a:p>
            <a:r>
              <a:rPr lang="en-US" sz="3600"/>
              <a:t>March 8: Alpha Group M-Z</a:t>
            </a:r>
          </a:p>
          <a:p>
            <a:r>
              <a:rPr lang="en-US" sz="3600"/>
              <a:t>March 9: Alpha Group A-L</a:t>
            </a:r>
          </a:p>
          <a:p>
            <a:r>
              <a:rPr lang="en-US" sz="3600"/>
              <a:t>March 10: Make-up meeting</a:t>
            </a:r>
            <a:endParaRPr lang="en-US" sz="3600" dirty="0"/>
          </a:p>
        </p:txBody>
      </p:sp>
      <p:pic>
        <p:nvPicPr>
          <p:cNvPr id="10" name="Picture 2" descr="LOGGING ON TO A ZOOM MEETING | Rocky Mountain Synod">
            <a:extLst>
              <a:ext uri="{FF2B5EF4-FFF2-40B4-BE49-F238E27FC236}">
                <a16:creationId xmlns:a16="http://schemas.microsoft.com/office/drawing/2014/main" id="{8F9E1191-6BA1-4191-A357-59FBCA25F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03" y="1653738"/>
            <a:ext cx="4900731" cy="245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89B7B4-2515-4D6D-B27B-6435C99C4253}"/>
              </a:ext>
            </a:extLst>
          </p:cNvPr>
          <p:cNvSpPr txBox="1"/>
          <p:nvPr/>
        </p:nvSpPr>
        <p:spPr>
          <a:xfrm>
            <a:off x="1298905" y="4496376"/>
            <a:ext cx="3720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/>
              <a:t>Please mute your microphone and turn off your camera!</a:t>
            </a:r>
            <a:endParaRPr lang="en-US" sz="20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1856ED-2357-4142-9193-8721AA9A87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750" y="455959"/>
            <a:ext cx="1044198" cy="116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983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557AC3B-63D5-4181-AD35-0D051F7C8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71F9B4-15F1-40B9-9774-C9CA5EC2A6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764620-12EA-4527-8610-9E774F0B2546}"/>
              </a:ext>
            </a:extLst>
          </p:cNvPr>
          <p:cNvSpPr txBox="1"/>
          <p:nvPr/>
        </p:nvSpPr>
        <p:spPr>
          <a:xfrm>
            <a:off x="-5060" y="467143"/>
            <a:ext cx="5947585" cy="2323713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GB" sz="1400" b="1" dirty="0">
              <a:solidFill>
                <a:schemeClr val="bg1"/>
              </a:solidFill>
              <a:effectLst>
                <a:glow rad="127000">
                  <a:schemeClr val="accent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This project should be something you value, care about, or find interest in. Only then will it be meaningful and purposeful. 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1896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E8DBDA3-652C-4F87-B53B-7F73AC8F4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3"/>
            <a:ext cx="12191999" cy="685799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187232-3845-418F-A17C-C138F01D9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55058" cy="6858000"/>
          </a:xfrm>
          <a:prstGeom prst="rect">
            <a:avLst/>
          </a:prstGeom>
          <a:solidFill>
            <a:schemeClr val="accent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6EDBE0-62AF-4195-9016-F5CB5B736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15" y="873457"/>
            <a:ext cx="3300337" cy="522254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FFFF"/>
                </a:solidFill>
              </a:rPr>
              <a:t>Time Commitment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F31AE-5FA2-41F8-98A4-7A996B965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3674" y="906086"/>
            <a:ext cx="6999711" cy="5222543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</a:rPr>
              <a:t>Be prepared to invest at least </a:t>
            </a:r>
            <a:r>
              <a:rPr lang="en-US" sz="3200" b="1" dirty="0">
                <a:solidFill>
                  <a:srgbClr val="C00000"/>
                </a:solidFill>
              </a:rPr>
              <a:t>20-30 hours </a:t>
            </a:r>
            <a:r>
              <a:rPr lang="en-US" sz="3200" dirty="0">
                <a:solidFill>
                  <a:schemeClr val="tx1"/>
                </a:solidFill>
              </a:rPr>
              <a:t>towards completing your Grad Project.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</a:rPr>
              <a:t>This is </a:t>
            </a:r>
            <a:r>
              <a:rPr lang="en-US" sz="3200" b="1" dirty="0">
                <a:solidFill>
                  <a:srgbClr val="C00000"/>
                </a:solidFill>
              </a:rPr>
              <a:t>separate</a:t>
            </a:r>
            <a:r>
              <a:rPr lang="en-US" sz="3200" dirty="0">
                <a:solidFill>
                  <a:schemeClr val="tx1"/>
                </a:solidFill>
              </a:rPr>
              <a:t> from your 30 Hours of Work/Volunteer Experience, or the 80 Hours Work Experience (WEX) course.</a:t>
            </a:r>
          </a:p>
          <a:p>
            <a:endParaRPr lang="en-US" sz="3200" dirty="0">
              <a:solidFill>
                <a:schemeClr val="tx1"/>
              </a:solidFill>
            </a:endParaRPr>
          </a:p>
          <a:p>
            <a:endParaRPr lang="en-US" sz="3200" b="1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" name="Graphic 4" descr="Clock">
            <a:extLst>
              <a:ext uri="{FF2B5EF4-FFF2-40B4-BE49-F238E27FC236}">
                <a16:creationId xmlns:a16="http://schemas.microsoft.com/office/drawing/2014/main" id="{B49F1E2D-BA43-42C5-9DA3-90B8128E14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47060" y="1319159"/>
            <a:ext cx="1466081" cy="146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58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BC0B0-A168-4E73-BAD6-0818277BD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367337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Why are we doing this project?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A010B483-2E20-42D7-B4A8-458CFAB15A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5549629"/>
              </p:ext>
            </p:extLst>
          </p:nvPr>
        </p:nvGraphicFramePr>
        <p:xfrm>
          <a:off x="590550" y="1638299"/>
          <a:ext cx="11010900" cy="4552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083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298C1-8A61-4ED6-872E-22609C4B7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1485628"/>
            <a:ext cx="9875520" cy="1025978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/>
              <a:t>The Grad Project consists of </a:t>
            </a:r>
            <a:br>
              <a:rPr lang="en-US" sz="5400" b="1" dirty="0"/>
            </a:br>
            <a:r>
              <a:rPr lang="en-US" sz="5400" b="1" dirty="0"/>
              <a:t>4 components: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F60593A-F6DC-45B5-8F5F-A03FFB5592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6064813"/>
              </p:ext>
            </p:extLst>
          </p:nvPr>
        </p:nvGraphicFramePr>
        <p:xfrm>
          <a:off x="438150" y="2570233"/>
          <a:ext cx="11315700" cy="2677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3184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F60593A-F6DC-45B5-8F5F-A03FFB5592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837272"/>
              </p:ext>
            </p:extLst>
          </p:nvPr>
        </p:nvGraphicFramePr>
        <p:xfrm>
          <a:off x="1947056" y="2092250"/>
          <a:ext cx="8297887" cy="267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1579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F60593A-F6DC-45B5-8F5F-A03FFB5592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5669814"/>
              </p:ext>
            </p:extLst>
          </p:nvPr>
        </p:nvGraphicFramePr>
        <p:xfrm>
          <a:off x="438150" y="0"/>
          <a:ext cx="11315700" cy="2677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4F35E3D-BCFF-4D06-B5A5-14420EC4D1C5}"/>
              </a:ext>
            </a:extLst>
          </p:cNvPr>
          <p:cNvSpPr txBox="1"/>
          <p:nvPr/>
        </p:nvSpPr>
        <p:spPr>
          <a:xfrm>
            <a:off x="1143000" y="3909061"/>
            <a:ext cx="2726871" cy="1910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7D2CBB-3844-4284-858A-6B6F67605F57}"/>
              </a:ext>
            </a:extLst>
          </p:cNvPr>
          <p:cNvSpPr txBox="1"/>
          <p:nvPr/>
        </p:nvSpPr>
        <p:spPr>
          <a:xfrm>
            <a:off x="809625" y="2349502"/>
            <a:ext cx="10572750" cy="31085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3200" dirty="0"/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The Proposal will outline your chosen project.</a:t>
            </a:r>
          </a:p>
          <a:p>
            <a:pPr>
              <a:buClr>
                <a:schemeClr val="accent1"/>
              </a:buClr>
            </a:pPr>
            <a:endParaRPr lang="en-US" sz="3200" dirty="0"/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Your project should focus on developing a skill/skillset in a </a:t>
            </a:r>
            <a:r>
              <a:rPr lang="en-US" sz="3200" b="1" dirty="0">
                <a:solidFill>
                  <a:srgbClr val="C00000"/>
                </a:solidFill>
              </a:rPr>
              <a:t>career area </a:t>
            </a:r>
            <a:r>
              <a:rPr lang="en-US" sz="3200" dirty="0"/>
              <a:t>or a </a:t>
            </a:r>
            <a:r>
              <a:rPr lang="en-US" sz="3200" b="1" dirty="0">
                <a:solidFill>
                  <a:srgbClr val="C00000"/>
                </a:solidFill>
              </a:rPr>
              <a:t>passion</a:t>
            </a:r>
            <a:r>
              <a:rPr lang="en-US" sz="3200" dirty="0"/>
              <a:t>.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503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F60593A-F6DC-45B5-8F5F-A03FFB5592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1460571"/>
              </p:ext>
            </p:extLst>
          </p:nvPr>
        </p:nvGraphicFramePr>
        <p:xfrm>
          <a:off x="438150" y="0"/>
          <a:ext cx="11315700" cy="2677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4F35E3D-BCFF-4D06-B5A5-14420EC4D1C5}"/>
              </a:ext>
            </a:extLst>
          </p:cNvPr>
          <p:cNvSpPr txBox="1"/>
          <p:nvPr/>
        </p:nvSpPr>
        <p:spPr>
          <a:xfrm>
            <a:off x="1143000" y="3909061"/>
            <a:ext cx="2726871" cy="1910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7D2CBB-3844-4284-858A-6B6F67605F57}"/>
              </a:ext>
            </a:extLst>
          </p:cNvPr>
          <p:cNvSpPr txBox="1"/>
          <p:nvPr/>
        </p:nvSpPr>
        <p:spPr>
          <a:xfrm>
            <a:off x="809625" y="2349502"/>
            <a:ext cx="10572750" cy="51398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32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C00000"/>
                </a:solidFill>
              </a:rPr>
              <a:t>Q4: </a:t>
            </a:r>
            <a:r>
              <a:rPr lang="en-US" sz="3200" dirty="0"/>
              <a:t>You will need to submit a </a:t>
            </a:r>
            <a:r>
              <a:rPr lang="en-US" sz="3200" b="1" dirty="0">
                <a:solidFill>
                  <a:srgbClr val="C00000"/>
                </a:solidFill>
              </a:rPr>
              <a:t>Project Proposal </a:t>
            </a:r>
            <a:r>
              <a:rPr lang="en-US" sz="3200" dirty="0"/>
              <a:t>through Teams by </a:t>
            </a:r>
            <a:r>
              <a:rPr lang="en-US" sz="3200" b="1" dirty="0">
                <a:solidFill>
                  <a:srgbClr val="C00000"/>
                </a:solidFill>
              </a:rPr>
              <a:t>April 19</a:t>
            </a:r>
            <a:r>
              <a:rPr lang="en-US" sz="3200" dirty="0"/>
              <a:t>.</a:t>
            </a:r>
            <a:endParaRPr lang="en-US" sz="3200" baseline="300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32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After submitting your Proposal, you will meet with Mr. Kwan/Ms. Kuang to discuss your plan and receive feedback at an </a:t>
            </a:r>
            <a:r>
              <a:rPr lang="en-US" sz="3200" b="1" dirty="0">
                <a:solidFill>
                  <a:srgbClr val="C00000"/>
                </a:solidFill>
              </a:rPr>
              <a:t>individual meeting in Q4. Meeting dates/times TBA.</a:t>
            </a:r>
          </a:p>
          <a:p>
            <a:pPr>
              <a:buClr>
                <a:schemeClr val="accent1"/>
              </a:buClr>
            </a:pPr>
            <a:endParaRPr lang="en-US" sz="3600" b="1" dirty="0">
              <a:solidFill>
                <a:srgbClr val="C00000"/>
              </a:solidFill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7762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9CBD3C9-4E66-426D-948E-7CF477810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A2EA6A6-CD0C-4CFD-8EC2-AA44F9870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319C9E0-22CA-461D-B1CA-A2E19AAC1A63}"/>
              </a:ext>
            </a:extLst>
          </p:cNvPr>
          <p:cNvSpPr txBox="1">
            <a:spLocks/>
          </p:cNvSpPr>
          <p:nvPr/>
        </p:nvSpPr>
        <p:spPr>
          <a:xfrm>
            <a:off x="7558564" y="609600"/>
            <a:ext cx="3912583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200" b="1" cap="all"/>
              <a:t>grad project PROPOSAL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A5739E-3A7D-4C2E-8211-5ED9ADFE0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40" y="243840"/>
            <a:ext cx="7112195" cy="6329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39EA94-86F7-417A-9636-C095440D167F}"/>
              </a:ext>
            </a:extLst>
          </p:cNvPr>
          <p:cNvSpPr txBox="1"/>
          <p:nvPr/>
        </p:nvSpPr>
        <p:spPr>
          <a:xfrm>
            <a:off x="7558564" y="2057400"/>
            <a:ext cx="391258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18288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Please refer to the example in the assignment as a reference to help you fill out the Proposal</a:t>
            </a:r>
          </a:p>
          <a:p>
            <a:pPr indent="-18288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endParaRPr lang="en-US" sz="2000" dirty="0">
              <a:solidFill>
                <a:schemeClr val="accent1"/>
              </a:solidFill>
            </a:endParaRPr>
          </a:p>
          <a:p>
            <a:pPr indent="-18288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Provide as much detail as you can. Elaborate on your Reponses!</a:t>
            </a:r>
          </a:p>
        </p:txBody>
      </p:sp>
    </p:spTree>
    <p:extLst>
      <p:ext uri="{BB962C8B-B14F-4D97-AF65-F5344CB8AC3E}">
        <p14:creationId xmlns:p14="http://schemas.microsoft.com/office/powerpoint/2010/main" val="533996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E8DBDA3-652C-4F87-B53B-7F73AC8F4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3"/>
            <a:ext cx="12191999" cy="685799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187232-3845-418F-A17C-C138F01D9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55058" cy="6858000"/>
          </a:xfrm>
          <a:prstGeom prst="rect">
            <a:avLst/>
          </a:prstGeom>
          <a:solidFill>
            <a:schemeClr val="accent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6EDBE0-62AF-4195-9016-F5CB5B736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15" y="873457"/>
            <a:ext cx="3300337" cy="522254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FFFF"/>
                </a:solidFill>
              </a:rPr>
              <a:t>How to Choose A Grad Project Idea???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F31AE-5FA2-41F8-98A4-7A996B965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463041"/>
            <a:ext cx="7101383" cy="5270500"/>
          </a:xfrm>
        </p:spPr>
        <p:txBody>
          <a:bodyPr anchor="ctr">
            <a:normAutofit/>
          </a:bodyPr>
          <a:lstStyle/>
          <a:p>
            <a:pPr marL="45720" indent="0">
              <a:lnSpc>
                <a:spcPct val="100000"/>
              </a:lnSpc>
              <a:buNone/>
            </a:pPr>
            <a:r>
              <a:rPr lang="en-US" sz="3200" b="1" dirty="0"/>
              <a:t>Step 1</a:t>
            </a:r>
            <a:r>
              <a:rPr lang="en-US" sz="3200" dirty="0">
                <a:solidFill>
                  <a:schemeClr val="tx1"/>
                </a:solidFill>
              </a:rPr>
              <a:t>: </a:t>
            </a:r>
            <a:r>
              <a:rPr lang="en-US" sz="3200" b="1" dirty="0">
                <a:solidFill>
                  <a:srgbClr val="C00000"/>
                </a:solidFill>
              </a:rPr>
              <a:t>Choose a career area or passion </a:t>
            </a:r>
            <a:r>
              <a:rPr lang="en-US" sz="3200" dirty="0">
                <a:solidFill>
                  <a:schemeClr val="tx1"/>
                </a:solidFill>
              </a:rPr>
              <a:t>you are interested in exploring.</a:t>
            </a:r>
          </a:p>
          <a:p>
            <a:pPr marL="45720" indent="0">
              <a:lnSpc>
                <a:spcPct val="100000"/>
              </a:lnSpc>
              <a:buNone/>
            </a:pPr>
            <a:r>
              <a:rPr lang="en-US" sz="3200" b="1" dirty="0"/>
              <a:t>Step 2</a:t>
            </a:r>
            <a:r>
              <a:rPr lang="en-US" sz="3200" dirty="0">
                <a:solidFill>
                  <a:schemeClr val="tx1"/>
                </a:solidFill>
              </a:rPr>
              <a:t>: </a:t>
            </a:r>
            <a:r>
              <a:rPr lang="en-US" sz="3200" b="1" dirty="0">
                <a:solidFill>
                  <a:srgbClr val="C00000"/>
                </a:solidFill>
              </a:rPr>
              <a:t>Choose a specific topic </a:t>
            </a:r>
            <a:r>
              <a:rPr lang="en-US" sz="3200" dirty="0">
                <a:solidFill>
                  <a:schemeClr val="tx1"/>
                </a:solidFill>
              </a:rPr>
              <a:t>within that career or passion.</a:t>
            </a:r>
          </a:p>
          <a:p>
            <a:pPr marL="45720" indent="0">
              <a:lnSpc>
                <a:spcPct val="100000"/>
              </a:lnSpc>
              <a:buNone/>
            </a:pPr>
            <a:r>
              <a:rPr lang="en-US" sz="3200" b="1" dirty="0"/>
              <a:t>Step 3</a:t>
            </a:r>
            <a:r>
              <a:rPr lang="en-US" sz="3200" dirty="0">
                <a:solidFill>
                  <a:schemeClr val="tx1"/>
                </a:solidFill>
              </a:rPr>
              <a:t>: </a:t>
            </a:r>
            <a:r>
              <a:rPr lang="en-US" sz="3200" b="1" dirty="0">
                <a:solidFill>
                  <a:srgbClr val="C00000"/>
                </a:solidFill>
              </a:rPr>
              <a:t>Identify a skill/skill set </a:t>
            </a:r>
            <a:r>
              <a:rPr lang="en-US" sz="3200" dirty="0">
                <a:solidFill>
                  <a:schemeClr val="tx1"/>
                </a:solidFill>
              </a:rPr>
              <a:t>that you want to expand on within the topic you have selected.</a:t>
            </a:r>
          </a:p>
          <a:p>
            <a:pPr marL="45720" indent="0">
              <a:lnSpc>
                <a:spcPct val="100000"/>
              </a:lnSpc>
              <a:buNone/>
            </a:pPr>
            <a:r>
              <a:rPr lang="en-US" sz="3200" b="1" dirty="0"/>
              <a:t>Step 4</a:t>
            </a:r>
            <a:r>
              <a:rPr lang="en-US" sz="3200" dirty="0">
                <a:solidFill>
                  <a:schemeClr val="tx1"/>
                </a:solidFill>
              </a:rPr>
              <a:t>: </a:t>
            </a:r>
            <a:r>
              <a:rPr lang="en-US" sz="3200" b="1" dirty="0">
                <a:solidFill>
                  <a:srgbClr val="C00000"/>
                </a:solidFill>
              </a:rPr>
              <a:t>Choose a project style </a:t>
            </a:r>
            <a:r>
              <a:rPr lang="en-US" sz="3200" dirty="0">
                <a:solidFill>
                  <a:schemeClr val="tx1"/>
                </a:solidFill>
              </a:rPr>
              <a:t>to carry out your project.</a:t>
            </a:r>
          </a:p>
          <a:p>
            <a:pPr marL="45720" indent="0">
              <a:buNone/>
            </a:pPr>
            <a:endParaRPr lang="en-US" sz="3200" dirty="0">
              <a:solidFill>
                <a:schemeClr val="tx1"/>
              </a:solidFill>
            </a:endParaRPr>
          </a:p>
          <a:p>
            <a:endParaRPr lang="en-US" sz="3200" b="1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12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09FC5-5345-4070-B869-4CEBBD62D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70510"/>
            <a:ext cx="10210800" cy="1356360"/>
          </a:xfrm>
        </p:spPr>
        <p:txBody>
          <a:bodyPr/>
          <a:lstStyle/>
          <a:p>
            <a:pPr algn="ctr"/>
            <a:r>
              <a:rPr lang="en-US" b="1" dirty="0"/>
              <a:t>There are 5 Project Styles:</a:t>
            </a:r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53AB5FE-C49C-4D8C-82CA-575D209F125D}"/>
              </a:ext>
            </a:extLst>
          </p:cNvPr>
          <p:cNvGraphicFramePr/>
          <p:nvPr>
            <p:extLst/>
          </p:nvPr>
        </p:nvGraphicFramePr>
        <p:xfrm>
          <a:off x="665094" y="1852985"/>
          <a:ext cx="11106150" cy="3947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4145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789B7B4-2515-4D6D-B27B-6435C99C4253}"/>
              </a:ext>
            </a:extLst>
          </p:cNvPr>
          <p:cNvSpPr txBox="1"/>
          <p:nvPr/>
        </p:nvSpPr>
        <p:spPr>
          <a:xfrm>
            <a:off x="8482819" y="762922"/>
            <a:ext cx="32074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For attendance:</a:t>
            </a:r>
          </a:p>
          <a:p>
            <a:r>
              <a:rPr lang="en-US" sz="2800" dirty="0"/>
              <a:t>please make sure to change your display name to your: </a:t>
            </a:r>
          </a:p>
          <a:p>
            <a:r>
              <a:rPr lang="en-US" sz="2800" b="1" dirty="0">
                <a:solidFill>
                  <a:srgbClr val="C00000"/>
                </a:solidFill>
              </a:rPr>
              <a:t>FIRST &amp; LAST Name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116B1B-D7E7-4C8D-B4F1-0EF7B06EB31A}"/>
              </a:ext>
            </a:extLst>
          </p:cNvPr>
          <p:cNvPicPr/>
          <p:nvPr/>
        </p:nvPicPr>
        <p:blipFill rotWithShape="1">
          <a:blip r:embed="rId2"/>
          <a:srcRect l="16894" t="25926" r="69297" b="39965"/>
          <a:stretch/>
        </p:blipFill>
        <p:spPr bwMode="auto">
          <a:xfrm>
            <a:off x="501748" y="489880"/>
            <a:ext cx="7798190" cy="47583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Graphic 5" descr="Cursor">
            <a:extLst>
              <a:ext uri="{FF2B5EF4-FFF2-40B4-BE49-F238E27FC236}">
                <a16:creationId xmlns:a16="http://schemas.microsoft.com/office/drawing/2014/main" id="{D06CDEC4-BA36-42B6-8037-F63BB39C02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34179" y="4603652"/>
            <a:ext cx="914400" cy="91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AACA21-5804-4E5E-9B1D-A1BDD736B4D5}"/>
              </a:ext>
            </a:extLst>
          </p:cNvPr>
          <p:cNvSpPr txBox="1"/>
          <p:nvPr/>
        </p:nvSpPr>
        <p:spPr>
          <a:xfrm>
            <a:off x="642425" y="5414013"/>
            <a:ext cx="72917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How? </a:t>
            </a:r>
          </a:p>
          <a:p>
            <a:r>
              <a:rPr lang="en-US" sz="2800" dirty="0"/>
              <a:t>Right click on your display and select “</a:t>
            </a:r>
            <a:r>
              <a:rPr lang="en-US" sz="2800" b="1" dirty="0">
                <a:solidFill>
                  <a:srgbClr val="C00000"/>
                </a:solidFill>
              </a:rPr>
              <a:t>Rename</a:t>
            </a:r>
            <a:r>
              <a:rPr lang="en-US" sz="28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6271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09FC5-5345-4070-B869-4CEBBD62D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70510"/>
            <a:ext cx="10210800" cy="1356360"/>
          </a:xfrm>
        </p:spPr>
        <p:txBody>
          <a:bodyPr/>
          <a:lstStyle/>
          <a:p>
            <a:pPr algn="ctr"/>
            <a:r>
              <a:rPr lang="en-US" b="1" dirty="0"/>
              <a:t>There are 5 Project Styles: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CD48BE-A5DF-4F61-ABE2-76776D01D6DE}"/>
              </a:ext>
            </a:extLst>
          </p:cNvPr>
          <p:cNvSpPr txBox="1"/>
          <p:nvPr/>
        </p:nvSpPr>
        <p:spPr>
          <a:xfrm>
            <a:off x="800100" y="1428750"/>
            <a:ext cx="107061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AutoNum type="alphaUcPeriod"/>
            </a:pPr>
            <a:r>
              <a:rPr lang="en-US" sz="3200" b="1" dirty="0">
                <a:solidFill>
                  <a:schemeClr val="accent1"/>
                </a:solidFill>
              </a:rPr>
              <a:t>Project</a:t>
            </a:r>
            <a:r>
              <a:rPr lang="en-US" sz="3200" dirty="0"/>
              <a:t> – Focus is to develop, design and build a model of a tangible object</a:t>
            </a:r>
          </a:p>
          <a:p>
            <a:pPr marL="342900" indent="-342900">
              <a:spcAft>
                <a:spcPts val="600"/>
              </a:spcAft>
              <a:buAutoNum type="alphaUcPeriod"/>
            </a:pPr>
            <a:r>
              <a:rPr lang="en-US" sz="3200" b="1" dirty="0">
                <a:solidFill>
                  <a:schemeClr val="accent1"/>
                </a:solidFill>
              </a:rPr>
              <a:t>Event </a:t>
            </a:r>
            <a:r>
              <a:rPr lang="en-US" sz="3200" dirty="0"/>
              <a:t>– Research, create and host an event</a:t>
            </a:r>
          </a:p>
          <a:p>
            <a:pPr marL="342900" indent="-342900">
              <a:spcAft>
                <a:spcPts val="600"/>
              </a:spcAft>
              <a:buAutoNum type="alphaUcPeriod"/>
            </a:pPr>
            <a:r>
              <a:rPr lang="en-US" sz="3200" b="1" dirty="0">
                <a:solidFill>
                  <a:schemeClr val="accent1"/>
                </a:solidFill>
              </a:rPr>
              <a:t>Entrepreneurship</a:t>
            </a:r>
            <a:r>
              <a:rPr lang="en-US" sz="3200" dirty="0"/>
              <a:t> – Prepare a business plan. This project will allow you to experience start of a new business.</a:t>
            </a:r>
          </a:p>
          <a:p>
            <a:pPr marL="342900" indent="-342900">
              <a:spcAft>
                <a:spcPts val="600"/>
              </a:spcAft>
              <a:buAutoNum type="alphaUcPeriod"/>
            </a:pPr>
            <a:r>
              <a:rPr lang="en-US" sz="3200" b="1" dirty="0">
                <a:solidFill>
                  <a:schemeClr val="accent1"/>
                </a:solidFill>
              </a:rPr>
              <a:t>Service</a:t>
            </a:r>
            <a:r>
              <a:rPr lang="en-US" sz="3200" dirty="0"/>
              <a:t> – Research an issue in your community, develop and implement a solution.</a:t>
            </a:r>
          </a:p>
          <a:p>
            <a:pPr marL="342900" indent="-342900">
              <a:spcAft>
                <a:spcPts val="600"/>
              </a:spcAft>
              <a:buAutoNum type="alphaUcPeriod"/>
            </a:pPr>
            <a:r>
              <a:rPr lang="en-US" sz="3200" b="1" dirty="0">
                <a:solidFill>
                  <a:schemeClr val="accent1"/>
                </a:solidFill>
              </a:rPr>
              <a:t>Research</a:t>
            </a:r>
            <a:r>
              <a:rPr lang="en-US" sz="3200" dirty="0"/>
              <a:t> – Academic research or experiment to develop new arguments or insights</a:t>
            </a:r>
          </a:p>
        </p:txBody>
      </p:sp>
    </p:spTree>
    <p:extLst>
      <p:ext uri="{BB962C8B-B14F-4D97-AF65-F5344CB8AC3E}">
        <p14:creationId xmlns:p14="http://schemas.microsoft.com/office/powerpoint/2010/main" val="308022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A2EA6A6-CD0C-4CFD-8EC2-AA44F9870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1E478D-D94B-4C55-BE01-76BBFBAAA1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1948" y="1743641"/>
            <a:ext cx="5716977" cy="44878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CD48BE-A5DF-4F61-ABE2-76776D01D6DE}"/>
              </a:ext>
            </a:extLst>
          </p:cNvPr>
          <p:cNvSpPr txBox="1"/>
          <p:nvPr/>
        </p:nvSpPr>
        <p:spPr>
          <a:xfrm>
            <a:off x="553075" y="788810"/>
            <a:ext cx="5204259" cy="42234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18288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endParaRPr lang="en-US" sz="3200" dirty="0"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en-US" sz="3200" dirty="0">
                <a:sym typeface="Wingdings" panose="05000000000000000000" pitchFamily="2" charset="2"/>
              </a:rPr>
              <a:t>Please read the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en-US" sz="3200" b="1" dirty="0">
                <a:solidFill>
                  <a:srgbClr val="FF0000"/>
                </a:solidFill>
                <a:sym typeface="Wingdings" panose="05000000000000000000" pitchFamily="2" charset="2"/>
              </a:rPr>
              <a:t>Grad Project Student Guide: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</a:pPr>
            <a:endParaRPr lang="en-US" sz="3200" b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731520" indent="-4572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3200" b="1" u="sng" dirty="0">
                <a:sym typeface="Wingdings" panose="05000000000000000000" pitchFamily="2" charset="2"/>
              </a:rPr>
              <a:t>more info </a:t>
            </a:r>
            <a:r>
              <a:rPr lang="en-US" sz="3200" dirty="0">
                <a:sym typeface="Wingdings" panose="05000000000000000000" pitchFamily="2" charset="2"/>
              </a:rPr>
              <a:t>about the 5 different project styles </a:t>
            </a:r>
          </a:p>
          <a:p>
            <a:pPr marL="731520" indent="-4572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3200" b="1" u="sng" dirty="0">
                <a:sym typeface="Wingdings" panose="05000000000000000000" pitchFamily="2" charset="2"/>
              </a:rPr>
              <a:t>step-by-step instructions</a:t>
            </a:r>
            <a:r>
              <a:rPr lang="en-US" sz="3200" dirty="0">
                <a:sym typeface="Wingdings" panose="05000000000000000000" pitchFamily="2" charset="2"/>
              </a:rPr>
              <a:t> of how to carry out each project style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4908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F60593A-F6DC-45B5-8F5F-A03FFB5592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2475152"/>
              </p:ext>
            </p:extLst>
          </p:nvPr>
        </p:nvGraphicFramePr>
        <p:xfrm>
          <a:off x="438150" y="0"/>
          <a:ext cx="11315700" cy="2677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4F35E3D-BCFF-4D06-B5A5-14420EC4D1C5}"/>
              </a:ext>
            </a:extLst>
          </p:cNvPr>
          <p:cNvSpPr txBox="1"/>
          <p:nvPr/>
        </p:nvSpPr>
        <p:spPr>
          <a:xfrm>
            <a:off x="1143000" y="3909061"/>
            <a:ext cx="2726871" cy="1910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7D2CBB-3844-4284-858A-6B6F67605F57}"/>
              </a:ext>
            </a:extLst>
          </p:cNvPr>
          <p:cNvSpPr txBox="1"/>
          <p:nvPr/>
        </p:nvSpPr>
        <p:spPr>
          <a:xfrm>
            <a:off x="3258209" y="2233659"/>
            <a:ext cx="2820059" cy="298543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After your proposal is approved, you will start your project in Gr 12.</a:t>
            </a:r>
          </a:p>
          <a:p>
            <a:pPr>
              <a:buClr>
                <a:schemeClr val="accent1"/>
              </a:buClr>
            </a:pPr>
            <a:endParaRPr lang="en-US" sz="20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You will dedicate </a:t>
            </a:r>
            <a:r>
              <a:rPr lang="en-US" sz="2000" b="1" dirty="0">
                <a:solidFill>
                  <a:srgbClr val="C00000"/>
                </a:solidFill>
              </a:rPr>
              <a:t>at least 20-30 hours </a:t>
            </a:r>
            <a:r>
              <a:rPr lang="en-US" sz="2000" dirty="0"/>
              <a:t>towards the project. </a:t>
            </a: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96102A-90A5-48E1-B762-E87ED5F6B3BE}"/>
              </a:ext>
            </a:extLst>
          </p:cNvPr>
          <p:cNvSpPr txBox="1"/>
          <p:nvPr/>
        </p:nvSpPr>
        <p:spPr>
          <a:xfrm>
            <a:off x="6322622" y="2233659"/>
            <a:ext cx="2837791" cy="35086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This is a collection of the assignments you need to hand in.</a:t>
            </a:r>
          </a:p>
          <a:p>
            <a:pPr>
              <a:buClr>
                <a:schemeClr val="accent1"/>
              </a:buClr>
            </a:pPr>
            <a:endParaRPr lang="en-US" sz="20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It includes:</a:t>
            </a:r>
          </a:p>
          <a:p>
            <a:pPr lvl="1">
              <a:buClr>
                <a:schemeClr val="accent1"/>
              </a:buClr>
            </a:pPr>
            <a:r>
              <a:rPr lang="en-US" sz="2000" dirty="0"/>
              <a:t>-Final Plan</a:t>
            </a:r>
          </a:p>
          <a:p>
            <a:pPr lvl="1">
              <a:buClr>
                <a:schemeClr val="accent1"/>
              </a:buClr>
            </a:pPr>
            <a:r>
              <a:rPr lang="en-US" sz="2000" dirty="0"/>
              <a:t>-Action logs</a:t>
            </a:r>
          </a:p>
          <a:p>
            <a:pPr lvl="1">
              <a:buClr>
                <a:schemeClr val="accent1"/>
              </a:buClr>
            </a:pPr>
            <a:r>
              <a:rPr lang="en-US" sz="2000" dirty="0"/>
              <a:t>-Resources page</a:t>
            </a:r>
          </a:p>
          <a:p>
            <a:pPr lvl="1">
              <a:buClr>
                <a:schemeClr val="accent1"/>
              </a:buClr>
            </a:pPr>
            <a:r>
              <a:rPr lang="en-US" sz="2000" dirty="0"/>
              <a:t>-Self- assessments</a:t>
            </a:r>
          </a:p>
          <a:p>
            <a:pPr marL="1028700" lvl="1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2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642903-A482-4597-A9DF-B41E72978818}"/>
              </a:ext>
            </a:extLst>
          </p:cNvPr>
          <p:cNvSpPr txBox="1"/>
          <p:nvPr/>
        </p:nvSpPr>
        <p:spPr>
          <a:xfrm>
            <a:off x="9160413" y="2233659"/>
            <a:ext cx="2837791" cy="166199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Presentation of what you accomplished for your project.</a:t>
            </a:r>
          </a:p>
          <a:p>
            <a:pPr marL="1028700" lvl="1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9268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E8DBDA3-652C-4F87-B53B-7F73AC8F4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3"/>
            <a:ext cx="12191999" cy="685799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187232-3845-418F-A17C-C138F01D9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55058" cy="6858000"/>
          </a:xfrm>
          <a:prstGeom prst="rect">
            <a:avLst/>
          </a:prstGeom>
          <a:solidFill>
            <a:schemeClr val="accent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6EDBE0-62AF-4195-9016-F5CB5B736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15" y="873457"/>
            <a:ext cx="3300337" cy="522254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Mentorship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F31AE-5FA2-41F8-98A4-7A996B965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3043" y="1452342"/>
            <a:ext cx="7460974" cy="5512904"/>
          </a:xfrm>
        </p:spPr>
        <p:txBody>
          <a:bodyPr anchor="ctr"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</a:rPr>
              <a:t>As part of your Grad Project, you will be asked to find a mentor(s) to guide and support you through the completion of your project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</a:rPr>
              <a:t>Your mentor will play an important role in helping you with career-life development     </a:t>
            </a:r>
            <a:endParaRPr lang="en-US" sz="2800" dirty="0">
              <a:solidFill>
                <a:schemeClr val="tx1"/>
              </a:solidFill>
            </a:endParaRPr>
          </a:p>
          <a:p>
            <a:pPr lvl="2"/>
            <a:r>
              <a:rPr lang="en-US" sz="2400" i="1" dirty="0">
                <a:solidFill>
                  <a:schemeClr val="tx1"/>
                </a:solidFill>
              </a:rPr>
              <a:t>planning, decision making, exposure to possibilities and finding opportunities</a:t>
            </a:r>
          </a:p>
          <a:p>
            <a:pPr marL="45720" indent="0">
              <a:buNone/>
            </a:pPr>
            <a:endParaRPr lang="en-US" sz="2400" i="1" dirty="0">
              <a:solidFill>
                <a:schemeClr val="tx1"/>
              </a:solidFill>
            </a:endParaRPr>
          </a:p>
          <a:p>
            <a:endParaRPr lang="en-US" sz="2400" i="1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ectangle 5" descr="Handshake">
            <a:extLst>
              <a:ext uri="{FF2B5EF4-FFF2-40B4-BE49-F238E27FC236}">
                <a16:creationId xmlns:a16="http://schemas.microsoft.com/office/drawing/2014/main" id="{7E74549A-0340-47F2-987B-720C0E426B87}"/>
              </a:ext>
            </a:extLst>
          </p:cNvPr>
          <p:cNvSpPr/>
          <p:nvPr/>
        </p:nvSpPr>
        <p:spPr>
          <a:xfrm>
            <a:off x="1378226" y="1537252"/>
            <a:ext cx="1515979" cy="1741014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39402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E9E09B16-4874-4AF2-86A9-1E174C200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557AC3B-63D5-4181-AD35-0D051F7C8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50" name="Picture 2" descr="two women talking while looking at laptop computer">
            <a:extLst>
              <a:ext uri="{FF2B5EF4-FFF2-40B4-BE49-F238E27FC236}">
                <a16:creationId xmlns:a16="http://schemas.microsoft.com/office/drawing/2014/main" id="{DD4BE51F-3739-4673-AAFF-21953166F8F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" b="14696"/>
          <a:stretch/>
        </p:blipFill>
        <p:spPr bwMode="auto">
          <a:xfrm>
            <a:off x="-506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18787AC-43B8-4E9B-A178-2CCD88E3C54D}"/>
              </a:ext>
            </a:extLst>
          </p:cNvPr>
          <p:cNvSpPr txBox="1"/>
          <p:nvPr/>
        </p:nvSpPr>
        <p:spPr>
          <a:xfrm>
            <a:off x="5080" y="4181187"/>
            <a:ext cx="5947585" cy="2200602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GB" sz="1000" b="1" dirty="0">
              <a:solidFill>
                <a:schemeClr val="bg1"/>
              </a:solidFill>
              <a:effectLst>
                <a:glow rad="127000">
                  <a:schemeClr val="accent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Having a mentor can be a powerful and rewarding experience. 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741568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E8DBDA3-652C-4F87-B53B-7F73AC8F4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3"/>
            <a:ext cx="12191999" cy="685799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187232-3845-418F-A17C-C138F01D9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55058" cy="6858000"/>
          </a:xfrm>
          <a:prstGeom prst="rect">
            <a:avLst/>
          </a:prstGeom>
          <a:solidFill>
            <a:schemeClr val="accent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6EDBE0-62AF-4195-9016-F5CB5B736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15" y="873457"/>
            <a:ext cx="3300337" cy="522254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Mentorship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F31AE-5FA2-41F8-98A4-7A996B965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3675" y="622854"/>
            <a:ext cx="6999711" cy="5764695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</a:rPr>
              <a:t>Your mentor should be an adult: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tx1"/>
                </a:solidFill>
              </a:rPr>
              <a:t> family member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tx1"/>
                </a:solidFill>
              </a:rPr>
              <a:t>community member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3000" i="1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tx1"/>
                </a:solidFill>
              </a:rPr>
              <a:t> Must have some expertise or knowledge in the area you are exploring for your Grad Project. 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ectangle 10" descr="Handshake">
            <a:extLst>
              <a:ext uri="{FF2B5EF4-FFF2-40B4-BE49-F238E27FC236}">
                <a16:creationId xmlns:a16="http://schemas.microsoft.com/office/drawing/2014/main" id="{7615911F-A4E4-4754-8CB0-ED4DEBF49FEC}"/>
              </a:ext>
            </a:extLst>
          </p:cNvPr>
          <p:cNvSpPr/>
          <p:nvPr/>
        </p:nvSpPr>
        <p:spPr>
          <a:xfrm>
            <a:off x="1378226" y="1537252"/>
            <a:ext cx="1515979" cy="1741014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88463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E8DBDA3-652C-4F87-B53B-7F73AC8F4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3"/>
            <a:ext cx="12191999" cy="685799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187232-3845-418F-A17C-C138F01D9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55058" cy="6858000"/>
          </a:xfrm>
          <a:prstGeom prst="rect">
            <a:avLst/>
          </a:prstGeom>
          <a:solidFill>
            <a:schemeClr val="accent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6EDBE0-62AF-4195-9016-F5CB5B736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15" y="873457"/>
            <a:ext cx="3300337" cy="522254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Mentorship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F31AE-5FA2-41F8-98A4-7A996B965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3675" y="622854"/>
            <a:ext cx="6999711" cy="5764695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tx1"/>
                </a:solidFill>
              </a:rPr>
              <a:t> </a:t>
            </a:r>
            <a:r>
              <a:rPr lang="en-US" sz="3200" dirty="0">
                <a:solidFill>
                  <a:schemeClr val="tx1"/>
                </a:solidFill>
              </a:rPr>
              <a:t>The length of time you spend with your mentor is up to you and dependent on your individual needs.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</a:rPr>
              <a:t>How the mentorship looks will vary from person to person. </a:t>
            </a:r>
          </a:p>
          <a:p>
            <a:pPr marL="548640" lvl="2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E.g. some may meet once for resources/interview, others may meet monthly for project feedback.</a:t>
            </a:r>
            <a:endParaRPr lang="en-US" sz="2400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ectangle 10" descr="Handshake">
            <a:extLst>
              <a:ext uri="{FF2B5EF4-FFF2-40B4-BE49-F238E27FC236}">
                <a16:creationId xmlns:a16="http://schemas.microsoft.com/office/drawing/2014/main" id="{7615911F-A4E4-4754-8CB0-ED4DEBF49FEC}"/>
              </a:ext>
            </a:extLst>
          </p:cNvPr>
          <p:cNvSpPr/>
          <p:nvPr/>
        </p:nvSpPr>
        <p:spPr>
          <a:xfrm>
            <a:off x="1378226" y="1537252"/>
            <a:ext cx="1515979" cy="1741014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421998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6097575-AE3C-4347-892B-8B3B51DB11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Project Examples</a:t>
            </a:r>
          </a:p>
        </p:txBody>
      </p:sp>
    </p:spTree>
    <p:extLst>
      <p:ext uri="{BB962C8B-B14F-4D97-AF65-F5344CB8AC3E}">
        <p14:creationId xmlns:p14="http://schemas.microsoft.com/office/powerpoint/2010/main" val="6187862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E8DBDA3-652C-4F87-B53B-7F73AC8F4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12191999" cy="685799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2187232-3845-418F-A17C-C138F01D9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55058" cy="6858000"/>
          </a:xfrm>
          <a:prstGeom prst="rect">
            <a:avLst/>
          </a:prstGeom>
          <a:solidFill>
            <a:schemeClr val="accent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64F635-B240-42D0-94B9-93500DD1E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009" y="873457"/>
            <a:ext cx="3273042" cy="5222543"/>
          </a:xfrm>
        </p:spPr>
        <p:txBody>
          <a:bodyPr>
            <a:noAutofit/>
          </a:bodyPr>
          <a:lstStyle/>
          <a:p>
            <a:pPr marL="45720"/>
            <a:br>
              <a:rPr lang="en-US" sz="3200" b="1" dirty="0">
                <a:solidFill>
                  <a:srgbClr val="FFFFFF"/>
                </a:solidFill>
              </a:rPr>
            </a:br>
            <a:r>
              <a:rPr lang="en-US" sz="3200" b="1" dirty="0">
                <a:solidFill>
                  <a:srgbClr val="FFFFFF"/>
                </a:solidFill>
              </a:rPr>
              <a:t>Example 1:</a:t>
            </a:r>
            <a:br>
              <a:rPr lang="en-US" sz="3200" dirty="0">
                <a:solidFill>
                  <a:srgbClr val="FFFFFF"/>
                </a:solidFill>
              </a:rPr>
            </a:br>
            <a:r>
              <a:rPr lang="en-US" sz="3200" dirty="0">
                <a:solidFill>
                  <a:srgbClr val="FFFFFF"/>
                </a:solidFill>
              </a:rPr>
              <a:t>You are interested in being a program coordinator for a youth </a:t>
            </a:r>
            <a:r>
              <a:rPr lang="en-US" sz="3200" dirty="0" err="1">
                <a:solidFill>
                  <a:srgbClr val="FFFFFF"/>
                </a:solidFill>
              </a:rPr>
              <a:t>centre</a:t>
            </a:r>
            <a:r>
              <a:rPr lang="en-US" sz="3200" dirty="0">
                <a:solidFill>
                  <a:srgbClr val="FFFFFF"/>
                </a:solidFill>
              </a:rPr>
              <a:t> e.g. Burnaby Neighborhood House. </a:t>
            </a:r>
            <a:br>
              <a:rPr lang="en-US" sz="3200" dirty="0">
                <a:solidFill>
                  <a:srgbClr val="FFFFFF"/>
                </a:solidFill>
              </a:rPr>
            </a:b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23E8F-A3F4-40AB-8FF9-827FB7B97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6067" y="808893"/>
            <a:ext cx="7154924" cy="6049106"/>
          </a:xfrm>
        </p:spPr>
        <p:txBody>
          <a:bodyPr anchor="ctr">
            <a:normAutofit fontScale="92500" lnSpcReduction="10000"/>
          </a:bodyPr>
          <a:lstStyle/>
          <a:p>
            <a:pPr marL="4572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1. Career Area: </a:t>
            </a:r>
            <a:r>
              <a:rPr lang="en-US" sz="2800" dirty="0">
                <a:solidFill>
                  <a:schemeClr val="tx1"/>
                </a:solidFill>
              </a:rPr>
              <a:t>Program Coordinator</a:t>
            </a:r>
          </a:p>
          <a:p>
            <a:pPr marL="4572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2. Topic: </a:t>
            </a:r>
            <a:r>
              <a:rPr lang="en-US" sz="2800" dirty="0">
                <a:solidFill>
                  <a:schemeClr val="tx1"/>
                </a:solidFill>
              </a:rPr>
              <a:t>Educate youth about positive mental health and coping mechanisms for stress and anxiety</a:t>
            </a:r>
          </a:p>
          <a:p>
            <a:pPr marL="4572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3. Skill Development:</a:t>
            </a:r>
          </a:p>
          <a:p>
            <a:pPr lvl="2"/>
            <a:r>
              <a:rPr lang="en-US" sz="2400" dirty="0">
                <a:solidFill>
                  <a:schemeClr val="tx1"/>
                </a:solidFill>
              </a:rPr>
              <a:t>Advising</a:t>
            </a:r>
          </a:p>
          <a:p>
            <a:pPr lvl="2"/>
            <a:r>
              <a:rPr lang="en-US" sz="2400" dirty="0">
                <a:solidFill>
                  <a:schemeClr val="tx1"/>
                </a:solidFill>
              </a:rPr>
              <a:t>Presentation</a:t>
            </a:r>
          </a:p>
          <a:p>
            <a:pPr lvl="2"/>
            <a:r>
              <a:rPr lang="en-US" sz="2400" dirty="0">
                <a:solidFill>
                  <a:schemeClr val="tx1"/>
                </a:solidFill>
              </a:rPr>
              <a:t>Communication</a:t>
            </a:r>
          </a:p>
          <a:p>
            <a:pPr lvl="2"/>
            <a:r>
              <a:rPr lang="en-US" sz="2400" dirty="0">
                <a:solidFill>
                  <a:schemeClr val="tx1"/>
                </a:solidFill>
              </a:rPr>
              <a:t>Coordinating</a:t>
            </a:r>
          </a:p>
          <a:p>
            <a:pPr lvl="2"/>
            <a:r>
              <a:rPr lang="en-US" sz="2400" dirty="0">
                <a:solidFill>
                  <a:schemeClr val="tx1"/>
                </a:solidFill>
              </a:rPr>
              <a:t>Researching</a:t>
            </a:r>
            <a:endParaRPr lang="en-US" sz="2400" b="1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4. Project Style: </a:t>
            </a:r>
            <a:r>
              <a:rPr lang="en-US" sz="2800" dirty="0">
                <a:solidFill>
                  <a:schemeClr val="tx1"/>
                </a:solidFill>
              </a:rPr>
              <a:t>Event/Service</a:t>
            </a:r>
          </a:p>
          <a:p>
            <a:pPr marL="4572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5. Project Details: </a:t>
            </a:r>
            <a:r>
              <a:rPr lang="en-US" sz="2800" dirty="0">
                <a:solidFill>
                  <a:schemeClr val="tx1"/>
                </a:solidFill>
              </a:rPr>
              <a:t>Collaborate with the Burnaby Neighborhood House to host a zoom workshop to educate students about importance of mental health and strategies they can use to cope with stress and anxiety.</a:t>
            </a:r>
            <a:endParaRPr lang="en-US" sz="2000" dirty="0">
              <a:solidFill>
                <a:schemeClr val="tx1"/>
              </a:solidFill>
            </a:endParaRPr>
          </a:p>
          <a:p>
            <a:pPr lvl="2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tx1"/>
              </a:solidFill>
            </a:endParaRPr>
          </a:p>
          <a:p>
            <a:pPr lvl="2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366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E8DBDA3-652C-4F87-B53B-7F73AC8F4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12191999" cy="685799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2187232-3845-418F-A17C-C138F01D9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55058" cy="6858000"/>
          </a:xfrm>
          <a:prstGeom prst="rect">
            <a:avLst/>
          </a:prstGeom>
          <a:solidFill>
            <a:schemeClr val="accent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64F635-B240-42D0-94B9-93500DD1E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009" y="873457"/>
            <a:ext cx="3273042" cy="5222543"/>
          </a:xfrm>
        </p:spPr>
        <p:txBody>
          <a:bodyPr>
            <a:noAutofit/>
          </a:bodyPr>
          <a:lstStyle/>
          <a:p>
            <a:pPr marL="45720"/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Example 2: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You are interested in becoming an architect.</a:t>
            </a:r>
            <a:br>
              <a:rPr lang="en-US" sz="3200" dirty="0">
                <a:solidFill>
                  <a:srgbClr val="FFFFFF"/>
                </a:solidFill>
              </a:rPr>
            </a:b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23E8F-A3F4-40AB-8FF9-827FB7B97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6067" y="808893"/>
            <a:ext cx="7154924" cy="6049106"/>
          </a:xfrm>
        </p:spPr>
        <p:txBody>
          <a:bodyPr anchor="ctr">
            <a:normAutofit/>
          </a:bodyPr>
          <a:lstStyle/>
          <a:p>
            <a:pPr marL="4572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1. Career Area: </a:t>
            </a:r>
            <a:r>
              <a:rPr lang="en-US" sz="2800" dirty="0">
                <a:solidFill>
                  <a:schemeClr val="tx1"/>
                </a:solidFill>
              </a:rPr>
              <a:t>Architect</a:t>
            </a:r>
          </a:p>
          <a:p>
            <a:pPr marL="4572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2. Topic: </a:t>
            </a:r>
            <a:r>
              <a:rPr lang="en-US" sz="2800" dirty="0">
                <a:solidFill>
                  <a:schemeClr val="tx1"/>
                </a:solidFill>
              </a:rPr>
              <a:t>Learning about drafting. </a:t>
            </a:r>
          </a:p>
          <a:p>
            <a:pPr marL="4572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3. Skill Development:</a:t>
            </a:r>
          </a:p>
          <a:p>
            <a:pPr lvl="2"/>
            <a:r>
              <a:rPr lang="en-US" sz="2400" dirty="0">
                <a:solidFill>
                  <a:schemeClr val="tx1"/>
                </a:solidFill>
              </a:rPr>
              <a:t>Drafting and design skills</a:t>
            </a:r>
          </a:p>
          <a:p>
            <a:pPr lvl="2"/>
            <a:r>
              <a:rPr lang="en-US" sz="2400" dirty="0">
                <a:solidFill>
                  <a:schemeClr val="tx1"/>
                </a:solidFill>
              </a:rPr>
              <a:t>3D modelling</a:t>
            </a:r>
          </a:p>
          <a:p>
            <a:pPr lvl="2"/>
            <a:r>
              <a:rPr lang="en-US" sz="2400" dirty="0">
                <a:solidFill>
                  <a:schemeClr val="tx1"/>
                </a:solidFill>
              </a:rPr>
              <a:t>Learn to use CAD software</a:t>
            </a:r>
            <a:endParaRPr lang="en-US" sz="2400" b="1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4. Project Style: </a:t>
            </a:r>
            <a:r>
              <a:rPr lang="en-US" sz="2800" dirty="0">
                <a:solidFill>
                  <a:schemeClr val="tx1"/>
                </a:solidFill>
              </a:rPr>
              <a:t>Project</a:t>
            </a:r>
          </a:p>
          <a:p>
            <a:pPr marL="4572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5. Project Details: </a:t>
            </a:r>
            <a:r>
              <a:rPr lang="en-US" sz="2800" dirty="0">
                <a:solidFill>
                  <a:schemeClr val="tx1"/>
                </a:solidFill>
              </a:rPr>
              <a:t>Will use CAD to design a 2D rendering of a small commercial building and construct a 3D model.</a:t>
            </a:r>
            <a:endParaRPr lang="en-US" sz="2000" dirty="0">
              <a:solidFill>
                <a:schemeClr val="tx1"/>
              </a:solidFill>
            </a:endParaRPr>
          </a:p>
          <a:p>
            <a:pPr lvl="2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8467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E8DBDA3-652C-4F87-B53B-7F73AC8F4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3"/>
            <a:ext cx="12191999" cy="685799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187232-3845-418F-A17C-C138F01D9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55058" cy="6858000"/>
          </a:xfrm>
          <a:prstGeom prst="rect">
            <a:avLst/>
          </a:prstGeom>
          <a:solidFill>
            <a:schemeClr val="accent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6EDBE0-62AF-4195-9016-F5CB5B736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15" y="873457"/>
            <a:ext cx="3300337" cy="5222543"/>
          </a:xfrm>
        </p:spPr>
        <p:txBody>
          <a:bodyPr>
            <a:normAutofit/>
          </a:bodyPr>
          <a:lstStyle/>
          <a:p>
            <a:pPr algn="ctr"/>
            <a:r>
              <a:rPr lang="en-CA" sz="5400" b="1" dirty="0">
                <a:solidFill>
                  <a:schemeClr val="bg1"/>
                </a:solidFill>
              </a:rPr>
              <a:t>CLE/CLC Credits</a:t>
            </a:r>
            <a:endParaRPr lang="en-US" sz="5400" b="1" dirty="0">
              <a:solidFill>
                <a:schemeClr val="bg1"/>
              </a:solidFill>
            </a:endParaRPr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6FE13C20-4AB9-40CD-A984-0BDAE1B834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5534719"/>
              </p:ext>
            </p:extLst>
          </p:nvPr>
        </p:nvGraphicFramePr>
        <p:xfrm>
          <a:off x="4419600" y="2120235"/>
          <a:ext cx="7392595" cy="4389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902A8E9D-EB84-4133-8A91-73FF1A1E4A35}"/>
              </a:ext>
            </a:extLst>
          </p:cNvPr>
          <p:cNvSpPr/>
          <p:nvPr/>
        </p:nvSpPr>
        <p:spPr>
          <a:xfrm>
            <a:off x="4534865" y="552288"/>
            <a:ext cx="72773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8 Credits are dedicated to Career Education and are required for graduation: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553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E8DBDA3-652C-4F87-B53B-7F73AC8F4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12191999" cy="685799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2187232-3845-418F-A17C-C138F01D9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55058" cy="6858000"/>
          </a:xfrm>
          <a:prstGeom prst="rect">
            <a:avLst/>
          </a:prstGeom>
          <a:solidFill>
            <a:schemeClr val="accent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64F635-B240-42D0-94B9-93500DD1E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009" y="873457"/>
            <a:ext cx="3273042" cy="5222543"/>
          </a:xfrm>
        </p:spPr>
        <p:txBody>
          <a:bodyPr>
            <a:noAutofit/>
          </a:bodyPr>
          <a:lstStyle/>
          <a:p>
            <a:pPr marL="45720"/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Example 3: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You are interested in becoming an entrepreneur.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23E8F-A3F4-40AB-8FF9-827FB7B97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6067" y="808893"/>
            <a:ext cx="7154924" cy="6049106"/>
          </a:xfrm>
        </p:spPr>
        <p:txBody>
          <a:bodyPr anchor="ctr">
            <a:normAutofit/>
          </a:bodyPr>
          <a:lstStyle/>
          <a:p>
            <a:pPr marL="4572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1. Career Area: </a:t>
            </a:r>
            <a:r>
              <a:rPr lang="en-US" sz="2800" dirty="0">
                <a:solidFill>
                  <a:schemeClr val="tx1"/>
                </a:solidFill>
              </a:rPr>
              <a:t>Entrepreneur </a:t>
            </a:r>
          </a:p>
          <a:p>
            <a:pPr marL="4572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2. Topic: </a:t>
            </a:r>
            <a:r>
              <a:rPr lang="en-US" sz="2800" dirty="0">
                <a:solidFill>
                  <a:schemeClr val="tx1"/>
                </a:solidFill>
              </a:rPr>
              <a:t>Owning a small cafe</a:t>
            </a:r>
          </a:p>
          <a:p>
            <a:pPr marL="4572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3. Skill Development:</a:t>
            </a:r>
          </a:p>
          <a:p>
            <a:pPr lvl="2"/>
            <a:r>
              <a:rPr lang="en-US" sz="2400" dirty="0">
                <a:solidFill>
                  <a:schemeClr val="tx1"/>
                </a:solidFill>
              </a:rPr>
              <a:t>Strategic thinking and planning skills</a:t>
            </a:r>
          </a:p>
          <a:p>
            <a:pPr lvl="2"/>
            <a:r>
              <a:rPr lang="en-US" sz="2400" dirty="0">
                <a:solidFill>
                  <a:schemeClr val="tx1"/>
                </a:solidFill>
              </a:rPr>
              <a:t>Financial skills</a:t>
            </a:r>
          </a:p>
          <a:p>
            <a:pPr lvl="2"/>
            <a:r>
              <a:rPr lang="en-US" sz="2400" dirty="0">
                <a:solidFill>
                  <a:schemeClr val="tx1"/>
                </a:solidFill>
              </a:rPr>
              <a:t>Branding and marketing</a:t>
            </a:r>
          </a:p>
          <a:p>
            <a:pPr marL="4572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4. Project Style: </a:t>
            </a:r>
            <a:r>
              <a:rPr lang="en-US" sz="2800" dirty="0">
                <a:solidFill>
                  <a:schemeClr val="tx1"/>
                </a:solidFill>
              </a:rPr>
              <a:t>Entrepreneurship </a:t>
            </a:r>
          </a:p>
          <a:p>
            <a:pPr marL="4572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5. Project Details: </a:t>
            </a:r>
            <a:r>
              <a:rPr lang="en-US" sz="2800" dirty="0">
                <a:solidFill>
                  <a:schemeClr val="tx1"/>
                </a:solidFill>
              </a:rPr>
              <a:t>Will work with a mentor         knowledgeable in business start-up to draft a business plan for a small café.</a:t>
            </a:r>
            <a:endParaRPr lang="en-US" dirty="0">
              <a:solidFill>
                <a:schemeClr val="tx1"/>
              </a:solidFill>
            </a:endParaRPr>
          </a:p>
          <a:p>
            <a:pPr lvl="2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3398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E8DBDA3-652C-4F87-B53B-7F73AC8F4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12191999" cy="685799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2187232-3845-418F-A17C-C138F01D9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55058" cy="6858000"/>
          </a:xfrm>
          <a:prstGeom prst="rect">
            <a:avLst/>
          </a:prstGeom>
          <a:solidFill>
            <a:schemeClr val="accent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64F635-B240-42D0-94B9-93500DD1E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009" y="873457"/>
            <a:ext cx="3273042" cy="5222543"/>
          </a:xfrm>
        </p:spPr>
        <p:txBody>
          <a:bodyPr>
            <a:noAutofit/>
          </a:bodyPr>
          <a:lstStyle/>
          <a:p>
            <a:pPr marL="45720"/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Example 4: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You are passionate about baking.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23E8F-A3F4-40AB-8FF9-827FB7B97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6067" y="808893"/>
            <a:ext cx="7154924" cy="6049106"/>
          </a:xfrm>
        </p:spPr>
        <p:txBody>
          <a:bodyPr anchor="ctr">
            <a:normAutofit/>
          </a:bodyPr>
          <a:lstStyle/>
          <a:p>
            <a:pPr marL="4572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1. Passion: </a:t>
            </a:r>
            <a:r>
              <a:rPr lang="en-US" sz="2800" dirty="0">
                <a:solidFill>
                  <a:schemeClr val="tx1"/>
                </a:solidFill>
              </a:rPr>
              <a:t>Baking</a:t>
            </a:r>
          </a:p>
          <a:p>
            <a:pPr marL="4572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2. Topic: </a:t>
            </a:r>
            <a:r>
              <a:rPr lang="en-US" sz="2800" dirty="0">
                <a:solidFill>
                  <a:schemeClr val="tx1"/>
                </a:solidFill>
              </a:rPr>
              <a:t>Fondant Cake Making 101</a:t>
            </a:r>
          </a:p>
          <a:p>
            <a:pPr marL="4572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3. Skill Development:</a:t>
            </a:r>
          </a:p>
          <a:p>
            <a:pPr lvl="2"/>
            <a:r>
              <a:rPr lang="en-US" sz="2400" dirty="0">
                <a:solidFill>
                  <a:schemeClr val="tx1"/>
                </a:solidFill>
              </a:rPr>
              <a:t>Recipe development</a:t>
            </a:r>
          </a:p>
          <a:p>
            <a:pPr lvl="2"/>
            <a:r>
              <a:rPr lang="en-US" sz="2400" dirty="0">
                <a:solidFill>
                  <a:schemeClr val="tx1"/>
                </a:solidFill>
              </a:rPr>
              <a:t>Understanding ingredients </a:t>
            </a:r>
          </a:p>
          <a:p>
            <a:pPr lvl="2"/>
            <a:r>
              <a:rPr lang="en-US" sz="2400" dirty="0">
                <a:solidFill>
                  <a:schemeClr val="tx1"/>
                </a:solidFill>
              </a:rPr>
              <a:t>Refining baking techniques</a:t>
            </a:r>
          </a:p>
          <a:p>
            <a:pPr marL="4572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4. Project Style: </a:t>
            </a:r>
            <a:r>
              <a:rPr lang="en-US" sz="2800" dirty="0">
                <a:solidFill>
                  <a:schemeClr val="tx1"/>
                </a:solidFill>
              </a:rPr>
              <a:t>Project</a:t>
            </a:r>
          </a:p>
          <a:p>
            <a:pPr marL="4572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5. Project Details: </a:t>
            </a:r>
            <a:r>
              <a:rPr lang="en-US" sz="2800" dirty="0">
                <a:solidFill>
                  <a:schemeClr val="tx1"/>
                </a:solidFill>
              </a:rPr>
              <a:t>Will work with a mentor         knowledgeable in baking to learn how to make a two tiered fondant cake.</a:t>
            </a:r>
            <a:endParaRPr lang="en-US" dirty="0">
              <a:solidFill>
                <a:schemeClr val="tx1"/>
              </a:solidFill>
            </a:endParaRPr>
          </a:p>
          <a:p>
            <a:pPr lvl="2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5314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E8DBDA3-652C-4F87-B53B-7F73AC8F4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12191999" cy="685799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2187232-3845-418F-A17C-C138F01D9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55058" cy="6858000"/>
          </a:xfrm>
          <a:prstGeom prst="rect">
            <a:avLst/>
          </a:prstGeom>
          <a:solidFill>
            <a:schemeClr val="accent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64F635-B240-42D0-94B9-93500DD1E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009" y="873457"/>
            <a:ext cx="3273042" cy="5222543"/>
          </a:xfrm>
        </p:spPr>
        <p:txBody>
          <a:bodyPr>
            <a:noAutofit/>
          </a:bodyPr>
          <a:lstStyle/>
          <a:p>
            <a:pPr marL="45720"/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Example 5: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You are interested in science.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23E8F-A3F4-40AB-8FF9-827FB7B97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6067" y="808893"/>
            <a:ext cx="7154924" cy="6049106"/>
          </a:xfrm>
        </p:spPr>
        <p:txBody>
          <a:bodyPr anchor="ctr">
            <a:normAutofit lnSpcReduction="10000"/>
          </a:bodyPr>
          <a:lstStyle/>
          <a:p>
            <a:pPr marL="4572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1. Career Area/Passion: </a:t>
            </a:r>
            <a:r>
              <a:rPr lang="en-US" sz="2800" dirty="0">
                <a:solidFill>
                  <a:schemeClr val="tx1"/>
                </a:solidFill>
              </a:rPr>
              <a:t>Science Technology</a:t>
            </a:r>
          </a:p>
          <a:p>
            <a:pPr marL="4572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2. Topic: </a:t>
            </a:r>
            <a:r>
              <a:rPr lang="en-US" sz="2800" dirty="0">
                <a:solidFill>
                  <a:schemeClr val="tx1"/>
                </a:solidFill>
              </a:rPr>
              <a:t>Running shoe design in relation to </a:t>
            </a:r>
            <a:r>
              <a:rPr lang="en-US" sz="2800" dirty="0" err="1">
                <a:solidFill>
                  <a:schemeClr val="tx1"/>
                </a:solidFill>
              </a:rPr>
              <a:t>performce</a:t>
            </a:r>
            <a:endParaRPr lang="en-US" sz="28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3. Skill Development:</a:t>
            </a:r>
          </a:p>
          <a:p>
            <a:pPr lvl="2"/>
            <a:r>
              <a:rPr lang="en-US" sz="2400" dirty="0">
                <a:solidFill>
                  <a:schemeClr val="tx1"/>
                </a:solidFill>
              </a:rPr>
              <a:t>Academic research skills</a:t>
            </a:r>
          </a:p>
          <a:p>
            <a:pPr lvl="2"/>
            <a:r>
              <a:rPr lang="en-US" sz="2400" dirty="0">
                <a:solidFill>
                  <a:schemeClr val="tx1"/>
                </a:solidFill>
              </a:rPr>
              <a:t>Application of the scientific method</a:t>
            </a:r>
          </a:p>
          <a:p>
            <a:pPr lvl="2"/>
            <a:r>
              <a:rPr lang="en-US" sz="2400" dirty="0">
                <a:solidFill>
                  <a:schemeClr val="tx1"/>
                </a:solidFill>
              </a:rPr>
              <a:t>Interpreting and evaluating peer reviewed articles</a:t>
            </a:r>
          </a:p>
          <a:p>
            <a:pPr lvl="2"/>
            <a:r>
              <a:rPr lang="en-US" sz="2400" dirty="0">
                <a:solidFill>
                  <a:schemeClr val="tx1"/>
                </a:solidFill>
              </a:rPr>
              <a:t>Communicating information</a:t>
            </a:r>
          </a:p>
          <a:p>
            <a:pPr marL="4572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4. Project Style: </a:t>
            </a:r>
            <a:r>
              <a:rPr lang="en-US" sz="2800" dirty="0">
                <a:solidFill>
                  <a:schemeClr val="tx1"/>
                </a:solidFill>
              </a:rPr>
              <a:t>Research</a:t>
            </a:r>
          </a:p>
          <a:p>
            <a:pPr marL="4572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5. Project Details: </a:t>
            </a:r>
            <a:r>
              <a:rPr lang="en-US" sz="2800" dirty="0">
                <a:solidFill>
                  <a:schemeClr val="tx1"/>
                </a:solidFill>
              </a:rPr>
              <a:t>Conduct an experiment on the performance between two running shoes using volunteers. Collect feedback/data. Read research articles and draft a prototype of a shoe that will make a runner perform faster.</a:t>
            </a:r>
            <a:endParaRPr lang="en-US" dirty="0">
              <a:solidFill>
                <a:schemeClr val="tx1"/>
              </a:solidFill>
            </a:endParaRPr>
          </a:p>
          <a:p>
            <a:pPr lvl="2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7016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E8DBDA3-652C-4F87-B53B-7F73AC8F4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3"/>
            <a:ext cx="12191999" cy="685799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187232-3845-418F-A17C-C138F01D9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55058" cy="6858000"/>
          </a:xfrm>
          <a:prstGeom prst="rect">
            <a:avLst/>
          </a:prstGeom>
          <a:solidFill>
            <a:schemeClr val="accent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6EDBE0-62AF-4195-9016-F5CB5B736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15" y="873457"/>
            <a:ext cx="3300337" cy="5222543"/>
          </a:xfrm>
        </p:spPr>
        <p:txBody>
          <a:bodyPr>
            <a:normAutofit/>
          </a:bodyPr>
          <a:lstStyle/>
          <a:p>
            <a:pPr algn="ctr"/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chemeClr val="bg1"/>
                </a:solidFill>
              </a:rPr>
              <a:t>Q3 Assignments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F31AE-5FA2-41F8-98A4-7A996B965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82" y="873459"/>
            <a:ext cx="6305265" cy="5222543"/>
          </a:xfrm>
        </p:spPr>
        <p:txBody>
          <a:bodyPr anchor="ctr">
            <a:normAutofit/>
          </a:bodyPr>
          <a:lstStyle/>
          <a:p>
            <a:pPr marL="4572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7C7AD9-6FB7-4042-897D-8CD6EEB08004}"/>
              </a:ext>
            </a:extLst>
          </p:cNvPr>
          <p:cNvSpPr txBox="1"/>
          <p:nvPr/>
        </p:nvSpPr>
        <p:spPr>
          <a:xfrm>
            <a:off x="4673672" y="267286"/>
            <a:ext cx="7254276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endParaRPr lang="en-US" sz="3200" b="1" dirty="0"/>
          </a:p>
          <a:p>
            <a:pPr marL="514350" indent="-514350">
              <a:buAutoNum type="arabicPeriod"/>
            </a:pPr>
            <a:r>
              <a:rPr lang="en-US" sz="3200" b="1" dirty="0"/>
              <a:t>Resume</a:t>
            </a:r>
          </a:p>
          <a:p>
            <a:pPr lvl="1"/>
            <a:r>
              <a:rPr lang="en-US" sz="3200" dirty="0"/>
              <a:t>Write an up-to-date resume.</a:t>
            </a:r>
          </a:p>
          <a:p>
            <a:pPr lvl="1"/>
            <a:r>
              <a:rPr lang="en-US" sz="3200" dirty="0"/>
              <a:t>Focus on adding “</a:t>
            </a:r>
            <a:r>
              <a:rPr lang="en-US" sz="3200" dirty="0">
                <a:solidFill>
                  <a:srgbClr val="FF0000"/>
                </a:solidFill>
              </a:rPr>
              <a:t>Accomplishment Statements</a:t>
            </a:r>
            <a:r>
              <a:rPr lang="en-US" sz="3200" dirty="0"/>
              <a:t>”.</a:t>
            </a:r>
          </a:p>
          <a:p>
            <a:pPr lvl="1"/>
            <a:endParaRPr lang="en-US" sz="3200" dirty="0"/>
          </a:p>
          <a:p>
            <a:r>
              <a:rPr lang="en-US" sz="3200" b="1" dirty="0"/>
              <a:t>2. Post Secondary Personal Profile  </a:t>
            </a:r>
          </a:p>
          <a:p>
            <a:r>
              <a:rPr lang="en-US" sz="3200" b="1" dirty="0"/>
              <a:t>     Questions</a:t>
            </a:r>
          </a:p>
          <a:p>
            <a:endParaRPr lang="en-US" sz="3200" b="1" dirty="0"/>
          </a:p>
          <a:p>
            <a:endParaRPr lang="en-US" sz="3200" b="1" dirty="0"/>
          </a:p>
          <a:p>
            <a:pPr algn="ctr"/>
            <a:r>
              <a:rPr lang="en-US" sz="3600" b="1" dirty="0">
                <a:solidFill>
                  <a:srgbClr val="FF0000"/>
                </a:solidFill>
              </a:rPr>
              <a:t>DUE APRIL 9</a:t>
            </a:r>
            <a:r>
              <a:rPr lang="en-US" sz="3600" b="1" baseline="30000" dirty="0">
                <a:solidFill>
                  <a:srgbClr val="FF0000"/>
                </a:solidFill>
              </a:rPr>
              <a:t>th</a:t>
            </a:r>
            <a:r>
              <a:rPr lang="en-US" sz="3600" b="1" dirty="0">
                <a:solidFill>
                  <a:srgbClr val="FF0000"/>
                </a:solidFill>
              </a:rPr>
              <a:t> on Teams</a:t>
            </a:r>
          </a:p>
          <a:p>
            <a:pPr lvl="1"/>
            <a:endParaRPr lang="en-US" sz="2400" dirty="0"/>
          </a:p>
          <a:p>
            <a:pPr lvl="1"/>
            <a:endParaRPr lang="en-US" sz="2400" dirty="0">
              <a:solidFill>
                <a:srgbClr val="FF0000"/>
              </a:solidFill>
            </a:endParaRPr>
          </a:p>
          <a:p>
            <a:pPr lvl="2"/>
            <a:endParaRPr lang="en-US" dirty="0"/>
          </a:p>
        </p:txBody>
      </p:sp>
      <p:pic>
        <p:nvPicPr>
          <p:cNvPr id="7" name="Graphic 6" descr="Daily calendar">
            <a:extLst>
              <a:ext uri="{FF2B5EF4-FFF2-40B4-BE49-F238E27FC236}">
                <a16:creationId xmlns:a16="http://schemas.microsoft.com/office/drawing/2014/main" id="{E1DCC44F-2069-4F9B-96D1-527E9DEA19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5131" y="762000"/>
            <a:ext cx="1864797" cy="186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259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E8DBDA3-652C-4F87-B53B-7F73AC8F4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3"/>
            <a:ext cx="12191999" cy="685799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187232-3845-418F-A17C-C138F01D9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55058" cy="6858000"/>
          </a:xfrm>
          <a:prstGeom prst="rect">
            <a:avLst/>
          </a:prstGeom>
          <a:solidFill>
            <a:schemeClr val="accent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6EDBE0-62AF-4195-9016-F5CB5B736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15" y="873457"/>
            <a:ext cx="3300337" cy="5222543"/>
          </a:xfrm>
        </p:spPr>
        <p:txBody>
          <a:bodyPr>
            <a:normAutofit/>
          </a:bodyPr>
          <a:lstStyle/>
          <a:p>
            <a:pPr algn="ctr"/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chemeClr val="bg1"/>
                </a:solidFill>
              </a:rPr>
              <a:t>Q4 Assignments/Meetings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F31AE-5FA2-41F8-98A4-7A996B965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82" y="873459"/>
            <a:ext cx="6305265" cy="5222543"/>
          </a:xfrm>
        </p:spPr>
        <p:txBody>
          <a:bodyPr anchor="ctr">
            <a:normAutofit/>
          </a:bodyPr>
          <a:lstStyle/>
          <a:p>
            <a:pPr marL="4572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7C7AD9-6FB7-4042-897D-8CD6EEB08004}"/>
              </a:ext>
            </a:extLst>
          </p:cNvPr>
          <p:cNvSpPr txBox="1"/>
          <p:nvPr/>
        </p:nvSpPr>
        <p:spPr>
          <a:xfrm>
            <a:off x="4546391" y="443948"/>
            <a:ext cx="7383012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/>
              <a:t>Graduation Project Proposal</a:t>
            </a:r>
          </a:p>
          <a:p>
            <a:pPr lvl="1"/>
            <a:r>
              <a:rPr lang="en-US" sz="2800" b="1" dirty="0">
                <a:solidFill>
                  <a:srgbClr val="FF0000"/>
                </a:solidFill>
              </a:rPr>
              <a:t>DUE: April 19</a:t>
            </a:r>
            <a:r>
              <a:rPr lang="en-US" sz="2800" b="1" baseline="30000" dirty="0">
                <a:solidFill>
                  <a:srgbClr val="FF0000"/>
                </a:solidFill>
              </a:rPr>
              <a:t>th</a:t>
            </a:r>
            <a:r>
              <a:rPr lang="en-US" sz="2800" b="1" dirty="0">
                <a:solidFill>
                  <a:srgbClr val="FF0000"/>
                </a:solidFill>
              </a:rPr>
              <a:t> on Teams</a:t>
            </a:r>
          </a:p>
          <a:p>
            <a:endParaRPr lang="en-US" sz="2800" b="1" dirty="0"/>
          </a:p>
          <a:p>
            <a:r>
              <a:rPr lang="en-US" sz="2800" b="1" dirty="0"/>
              <a:t>2. Individual Meeting for Proposal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Starts April 19</a:t>
            </a:r>
            <a:r>
              <a:rPr lang="en-US" sz="2800" b="1" baseline="30000" dirty="0">
                <a:solidFill>
                  <a:srgbClr val="FF0000"/>
                </a:solidFill>
              </a:rPr>
              <a:t>th</a:t>
            </a:r>
            <a:r>
              <a:rPr lang="en-US" sz="2800" dirty="0">
                <a:solidFill>
                  <a:srgbClr val="FF0000"/>
                </a:solidFill>
              </a:rPr>
              <a:t>. </a:t>
            </a:r>
            <a:r>
              <a:rPr lang="en-US" sz="2800" dirty="0"/>
              <a:t>Check for the schedule outside Student Services after Spring Break.</a:t>
            </a:r>
          </a:p>
          <a:p>
            <a:pPr lvl="1"/>
            <a:endParaRPr lang="en-US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At this meeting you will need to bring: </a:t>
            </a:r>
          </a:p>
          <a:p>
            <a:pPr lvl="3"/>
            <a:r>
              <a:rPr lang="en-US" sz="2800" dirty="0"/>
              <a:t>1. </a:t>
            </a:r>
            <a:r>
              <a:rPr lang="en-US" sz="2800" dirty="0">
                <a:solidFill>
                  <a:srgbClr val="FF0000"/>
                </a:solidFill>
              </a:rPr>
              <a:t>HARDCOPY </a:t>
            </a:r>
            <a:r>
              <a:rPr lang="en-US" sz="2800" dirty="0"/>
              <a:t>of your </a:t>
            </a:r>
            <a:r>
              <a:rPr lang="en-US" sz="2800" b="1" dirty="0">
                <a:solidFill>
                  <a:srgbClr val="FF0000"/>
                </a:solidFill>
              </a:rPr>
              <a:t>Graduation Project Proposal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endParaRPr lang="en-US" sz="2800" dirty="0"/>
          </a:p>
          <a:p>
            <a:pPr lvl="3"/>
            <a:r>
              <a:rPr lang="en-US" sz="2800" dirty="0"/>
              <a:t>2. </a:t>
            </a:r>
            <a:r>
              <a:rPr lang="en-US" sz="2800" dirty="0">
                <a:solidFill>
                  <a:srgbClr val="FF0000"/>
                </a:solidFill>
              </a:rPr>
              <a:t>HARDCOPY of your </a:t>
            </a:r>
            <a:r>
              <a:rPr lang="en-US" sz="2800" b="1" dirty="0">
                <a:solidFill>
                  <a:srgbClr val="FF0000"/>
                </a:solidFill>
              </a:rPr>
              <a:t>resume </a:t>
            </a:r>
          </a:p>
          <a:p>
            <a:endParaRPr lang="en-US" sz="2800" b="1" dirty="0"/>
          </a:p>
          <a:p>
            <a:pPr lvl="1"/>
            <a:endParaRPr lang="en-US" sz="2400" dirty="0"/>
          </a:p>
          <a:p>
            <a:pPr lvl="1"/>
            <a:endParaRPr lang="en-US" sz="2400" dirty="0">
              <a:solidFill>
                <a:srgbClr val="FF0000"/>
              </a:solidFill>
            </a:endParaRPr>
          </a:p>
          <a:p>
            <a:pPr lvl="2"/>
            <a:endParaRPr lang="en-US" dirty="0"/>
          </a:p>
        </p:txBody>
      </p:sp>
      <p:pic>
        <p:nvPicPr>
          <p:cNvPr id="7" name="Graphic 6" descr="Daily calendar">
            <a:extLst>
              <a:ext uri="{FF2B5EF4-FFF2-40B4-BE49-F238E27FC236}">
                <a16:creationId xmlns:a16="http://schemas.microsoft.com/office/drawing/2014/main" id="{E1DCC44F-2069-4F9B-96D1-527E9DEA19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5131" y="762000"/>
            <a:ext cx="1864797" cy="186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276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E8DBDA3-652C-4F87-B53B-7F73AC8F4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3"/>
            <a:ext cx="12191999" cy="685799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187232-3845-418F-A17C-C138F01D9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55058" cy="6858000"/>
          </a:xfrm>
          <a:prstGeom prst="rect">
            <a:avLst/>
          </a:prstGeom>
          <a:solidFill>
            <a:schemeClr val="accent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6EDBE0-62AF-4195-9016-F5CB5B736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15" y="873457"/>
            <a:ext cx="3300337" cy="5222543"/>
          </a:xfrm>
        </p:spPr>
        <p:txBody>
          <a:bodyPr>
            <a:normAutofit/>
          </a:bodyPr>
          <a:lstStyle/>
          <a:p>
            <a:pPr algn="ctr"/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chemeClr val="bg1"/>
                </a:solidFill>
              </a:rPr>
              <a:t>Contact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F31AE-5FA2-41F8-98A4-7A996B965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82" y="873459"/>
            <a:ext cx="6305265" cy="5222543"/>
          </a:xfrm>
        </p:spPr>
        <p:txBody>
          <a:bodyPr anchor="ctr">
            <a:normAutofit/>
          </a:bodyPr>
          <a:lstStyle/>
          <a:p>
            <a:pPr marL="4572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9" name="Graphic 8" descr="Information">
            <a:extLst>
              <a:ext uri="{FF2B5EF4-FFF2-40B4-BE49-F238E27FC236}">
                <a16:creationId xmlns:a16="http://schemas.microsoft.com/office/drawing/2014/main" id="{A03AF864-DCEC-4C24-AEF3-C2AF43978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7321" y="1212443"/>
            <a:ext cx="1660417" cy="16604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21E5986-C650-474C-B367-02CDFA868799}"/>
              </a:ext>
            </a:extLst>
          </p:cNvPr>
          <p:cNvSpPr txBox="1"/>
          <p:nvPr/>
        </p:nvSpPr>
        <p:spPr>
          <a:xfrm>
            <a:off x="4580732" y="422351"/>
            <a:ext cx="741078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/>
              <a:t>Ms. Kuang (Last Names A – 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800" b="1" dirty="0"/>
              <a:t>Email:  </a:t>
            </a:r>
            <a:r>
              <a:rPr lang="en-CA" sz="28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anna.kuang@burnabyschools.ca</a:t>
            </a:r>
            <a:endParaRPr lang="en-CA" sz="2800" b="1" dirty="0"/>
          </a:p>
          <a:p>
            <a:pPr lvl="1"/>
            <a:r>
              <a:rPr lang="en-CA" sz="2800" b="1" dirty="0"/>
              <a:t> </a:t>
            </a:r>
            <a:endParaRPr lang="en-CA" sz="2800" dirty="0"/>
          </a:p>
          <a:p>
            <a:r>
              <a:rPr lang="en-CA" sz="2800" b="1" dirty="0"/>
              <a:t>Mr. Kwan (Last Names M – Z)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800" b="1" dirty="0"/>
              <a:t>Email: </a:t>
            </a:r>
            <a:r>
              <a:rPr lang="en-CA" sz="2800" u="sng" dirty="0"/>
              <a:t>kenneth.kwan</a:t>
            </a:r>
            <a:r>
              <a:rPr lang="en-CA" sz="2800" u="sng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@burnabyschools.ca</a:t>
            </a:r>
            <a:endParaRPr lang="en-CA" sz="28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800" b="1" dirty="0"/>
          </a:p>
          <a:p>
            <a:r>
              <a:rPr lang="en-CA" sz="2800" b="1" dirty="0"/>
              <a:t>Blog: </a:t>
            </a:r>
            <a:r>
              <a:rPr lang="en-CA" altLang="en-US" sz="2800" u="sng" dirty="0">
                <a:ea typeface="PMingLiU" panose="02020500000000000000" pitchFamily="18" charset="-120"/>
                <a:cs typeface="Comic Sans MS" panose="030F0702030302020204" pitchFamily="66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http://blogs.sd41.bc.ca/south-gradtransitions/</a:t>
            </a:r>
            <a:endParaRPr lang="en-CA" altLang="en-US" sz="2800" u="sng" dirty="0">
              <a:ea typeface="PMingLiU" panose="02020500000000000000" pitchFamily="18" charset="-120"/>
              <a:cs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800" b="1" dirty="0"/>
          </a:p>
          <a:p>
            <a:r>
              <a:rPr lang="en-CA" sz="2800" b="1" dirty="0"/>
              <a:t>Instagram page: </a:t>
            </a:r>
            <a:r>
              <a:rPr lang="en-CA" sz="2800" dirty="0" err="1"/>
              <a:t>clc_burnabysouth</a:t>
            </a:r>
            <a:endParaRPr lang="en-CA" sz="2800" dirty="0"/>
          </a:p>
          <a:p>
            <a:endParaRPr lang="en-CA" sz="2800" u="sng" dirty="0"/>
          </a:p>
          <a:p>
            <a:r>
              <a:rPr lang="en-CA" sz="2800" b="1" dirty="0"/>
              <a:t>Visit us in person:</a:t>
            </a:r>
            <a:r>
              <a:rPr lang="en-CA" sz="2800" dirty="0"/>
              <a:t> Career Programs Office at Student Services (C105)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10074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984E8E3-05FF-424E-A93C-9319E9E640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1918" t="13611" r="28423" b="27015"/>
          <a:stretch/>
        </p:blipFill>
        <p:spPr>
          <a:xfrm>
            <a:off x="345055" y="334971"/>
            <a:ext cx="11059066" cy="6188057"/>
          </a:xfrm>
          <a:prstGeom prst="rect">
            <a:avLst/>
          </a:prstGeom>
        </p:spPr>
      </p:pic>
      <p:pic>
        <p:nvPicPr>
          <p:cNvPr id="6" name="Graphic 5" descr="Cursor">
            <a:extLst>
              <a:ext uri="{FF2B5EF4-FFF2-40B4-BE49-F238E27FC236}">
                <a16:creationId xmlns:a16="http://schemas.microsoft.com/office/drawing/2014/main" id="{472CBEC1-0B5A-46CA-8358-68983B0D98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92883" y="2971799"/>
            <a:ext cx="914400" cy="914400"/>
          </a:xfrm>
          <a:prstGeom prst="rect">
            <a:avLst/>
          </a:prstGeom>
        </p:spPr>
      </p:pic>
      <p:pic>
        <p:nvPicPr>
          <p:cNvPr id="7" name="Graphic 6" descr="Cursor">
            <a:extLst>
              <a:ext uri="{FF2B5EF4-FFF2-40B4-BE49-F238E27FC236}">
                <a16:creationId xmlns:a16="http://schemas.microsoft.com/office/drawing/2014/main" id="{3F424B62-C5BE-4FF6-8193-21F4775829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28958" y="410761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967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E8DBDA3-652C-4F87-B53B-7F73AC8F4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3"/>
            <a:ext cx="12191999" cy="685799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187232-3845-418F-A17C-C138F01D9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55058" cy="6858000"/>
          </a:xfrm>
          <a:prstGeom prst="rect">
            <a:avLst/>
          </a:prstGeom>
          <a:solidFill>
            <a:schemeClr val="accent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0DE1EE-195C-4A6D-9CDA-31AE32FAE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3600" y="873125"/>
            <a:ext cx="6999288" cy="5222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What are your next steps?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Chat with your counsellor!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	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Possible options: </a:t>
            </a:r>
          </a:p>
          <a:p>
            <a:pPr marL="1028700" marR="0" lvl="1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Enrollment into CLE10 at South</a:t>
            </a:r>
          </a:p>
          <a:p>
            <a:pPr marL="1028700" marR="0" lvl="1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Take it online with Burnaby Online</a:t>
            </a:r>
          </a:p>
          <a:p>
            <a:pPr marL="1028700" marR="0" lvl="1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Need to complete and pass CLE 10 to meet the graduation requirements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4C7F1AF-E7F6-42DF-89DF-7034CDA6935C}"/>
              </a:ext>
            </a:extLst>
          </p:cNvPr>
          <p:cNvSpPr txBox="1">
            <a:spLocks/>
          </p:cNvSpPr>
          <p:nvPr/>
        </p:nvSpPr>
        <p:spPr>
          <a:xfrm>
            <a:off x="518615" y="873457"/>
            <a:ext cx="3300337" cy="5222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sz="5400" b="1" dirty="0">
                <a:solidFill>
                  <a:srgbClr val="FFFFFF"/>
                </a:solidFill>
              </a:rPr>
            </a:br>
            <a:br>
              <a:rPr lang="en-US" sz="5400" b="1" dirty="0">
                <a:solidFill>
                  <a:srgbClr val="FFFFFF"/>
                </a:solidFill>
              </a:rPr>
            </a:br>
            <a:endParaRPr lang="en-US" sz="5400" b="1" dirty="0">
              <a:solidFill>
                <a:srgbClr val="FFFFFF"/>
              </a:solidFill>
            </a:endParaRPr>
          </a:p>
          <a:p>
            <a:pPr algn="ctr"/>
            <a:r>
              <a:rPr lang="en-US" sz="5400" b="1" dirty="0">
                <a:solidFill>
                  <a:srgbClr val="FFFFFF"/>
                </a:solidFill>
              </a:rPr>
              <a:t>Missing/</a:t>
            </a:r>
          </a:p>
          <a:p>
            <a:pPr algn="ctr"/>
            <a:r>
              <a:rPr lang="en-US" sz="5400" b="1" dirty="0">
                <a:solidFill>
                  <a:srgbClr val="FFFFFF"/>
                </a:solidFill>
              </a:rPr>
              <a:t>Didn’t Pass</a:t>
            </a:r>
            <a:br>
              <a:rPr lang="en-US" sz="5400" b="1" dirty="0">
                <a:solidFill>
                  <a:srgbClr val="FFFFFF"/>
                </a:solidFill>
              </a:rPr>
            </a:br>
            <a:r>
              <a:rPr lang="en-US" sz="5400" b="1" dirty="0">
                <a:solidFill>
                  <a:srgbClr val="FFFFFF"/>
                </a:solidFill>
              </a:rPr>
              <a:t>CLE 10?</a:t>
            </a:r>
            <a:br>
              <a:rPr lang="en-US" sz="5400" b="1" dirty="0">
                <a:solidFill>
                  <a:srgbClr val="FFFFFF"/>
                </a:solidFill>
              </a:rPr>
            </a:br>
            <a:br>
              <a:rPr lang="en-US" sz="5400" b="1" dirty="0">
                <a:solidFill>
                  <a:srgbClr val="FFFFFF"/>
                </a:solidFill>
              </a:rPr>
            </a:br>
            <a:endParaRPr lang="en-US" sz="5400" b="1" dirty="0">
              <a:solidFill>
                <a:srgbClr val="FFFFFF"/>
              </a:solidFill>
            </a:endParaRPr>
          </a:p>
        </p:txBody>
      </p:sp>
      <p:pic>
        <p:nvPicPr>
          <p:cNvPr id="11" name="Content Placeholder 4" descr="Help">
            <a:extLst>
              <a:ext uri="{FF2B5EF4-FFF2-40B4-BE49-F238E27FC236}">
                <a16:creationId xmlns:a16="http://schemas.microsoft.com/office/drawing/2014/main" id="{AE3CAAD5-A1F0-4C6A-8E1A-852046F5FA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14495" y="1205641"/>
            <a:ext cx="1326070" cy="132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68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E8DBDA3-652C-4F87-B53B-7F73AC8F4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3"/>
            <a:ext cx="12191999" cy="685799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187232-3845-418F-A17C-C138F01D9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55058" cy="6858000"/>
          </a:xfrm>
          <a:prstGeom prst="rect">
            <a:avLst/>
          </a:prstGeom>
          <a:solidFill>
            <a:schemeClr val="accent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0DE1EE-195C-4A6D-9CDA-31AE32FAE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7037" y="5598929"/>
            <a:ext cx="692657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Submit them with your Q3 assignments.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prstClr val="black"/>
              </a:solidFill>
              <a:latin typeface="Corbel" panose="020B050302020402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4C7F1AF-E7F6-42DF-89DF-7034CDA6935C}"/>
              </a:ext>
            </a:extLst>
          </p:cNvPr>
          <p:cNvSpPr txBox="1">
            <a:spLocks/>
          </p:cNvSpPr>
          <p:nvPr/>
        </p:nvSpPr>
        <p:spPr>
          <a:xfrm>
            <a:off x="518615" y="873457"/>
            <a:ext cx="3462542" cy="5222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sz="5400" b="1" dirty="0">
                <a:solidFill>
                  <a:srgbClr val="FFFFFF"/>
                </a:solidFill>
              </a:rPr>
            </a:br>
            <a:br>
              <a:rPr lang="en-US" sz="5400" b="1" dirty="0">
                <a:solidFill>
                  <a:srgbClr val="FFFFFF"/>
                </a:solidFill>
              </a:rPr>
            </a:br>
            <a:endParaRPr lang="en-US" sz="5400" b="1" dirty="0">
              <a:solidFill>
                <a:srgbClr val="FFFFFF"/>
              </a:solidFill>
            </a:endParaRPr>
          </a:p>
          <a:p>
            <a:pPr algn="ctr"/>
            <a:r>
              <a:rPr lang="en-US" sz="5400" b="1" dirty="0">
                <a:solidFill>
                  <a:srgbClr val="FFFFFF"/>
                </a:solidFill>
              </a:rPr>
              <a:t>Did not handed in your </a:t>
            </a:r>
          </a:p>
          <a:p>
            <a:pPr algn="ctr"/>
            <a:r>
              <a:rPr lang="en-US" sz="5400" b="1" dirty="0">
                <a:solidFill>
                  <a:srgbClr val="FFFFFF"/>
                </a:solidFill>
              </a:rPr>
              <a:t>Q1 and Q2 assignments?</a:t>
            </a:r>
            <a:br>
              <a:rPr lang="en-US" sz="5400" b="1" dirty="0">
                <a:solidFill>
                  <a:srgbClr val="FFFFFF"/>
                </a:solidFill>
              </a:rPr>
            </a:br>
            <a:endParaRPr lang="en-US" sz="5400" b="1" dirty="0">
              <a:solidFill>
                <a:srgbClr val="FFFFFF"/>
              </a:solidFill>
            </a:endParaRPr>
          </a:p>
        </p:txBody>
      </p:sp>
      <p:pic>
        <p:nvPicPr>
          <p:cNvPr id="11" name="Content Placeholder 4" descr="Help">
            <a:extLst>
              <a:ext uri="{FF2B5EF4-FFF2-40B4-BE49-F238E27FC236}">
                <a16:creationId xmlns:a16="http://schemas.microsoft.com/office/drawing/2014/main" id="{AE3CAAD5-A1F0-4C6A-8E1A-852046F5FA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14495" y="873125"/>
            <a:ext cx="1326070" cy="1326070"/>
          </a:xfrm>
          <a:prstGeom prst="rect">
            <a:avLst/>
          </a:prstGeom>
        </p:spPr>
      </p:pic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369110C5-5AF4-4622-BB1B-AFA90F33B740}"/>
              </a:ext>
            </a:extLst>
          </p:cNvPr>
          <p:cNvSpPr txBox="1">
            <a:spLocks/>
          </p:cNvSpPr>
          <p:nvPr/>
        </p:nvSpPr>
        <p:spPr>
          <a:xfrm>
            <a:off x="4746807" y="317756"/>
            <a:ext cx="6838790" cy="224676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2800" dirty="0">
                <a:solidFill>
                  <a:prstClr val="black"/>
                </a:solidFill>
                <a:latin typeface="Corbel" panose="020B0503020204020204"/>
              </a:rPr>
              <a:t>The Q1 &amp; Q2 assignments are now CLOSED.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2800" dirty="0">
                <a:solidFill>
                  <a:prstClr val="black"/>
                </a:solidFill>
                <a:latin typeface="Corbel" panose="020B0503020204020204"/>
              </a:rPr>
              <a:t>In order to find the assignments go to “</a:t>
            </a:r>
            <a:r>
              <a:rPr lang="en-US" sz="2800" b="1" dirty="0">
                <a:solidFill>
                  <a:srgbClr val="C00000"/>
                </a:solidFill>
                <a:latin typeface="Corbel" panose="020B0503020204020204"/>
              </a:rPr>
              <a:t>Files</a:t>
            </a:r>
            <a:r>
              <a:rPr lang="en-US" sz="2800" dirty="0">
                <a:solidFill>
                  <a:prstClr val="black"/>
                </a:solidFill>
                <a:latin typeface="Corbel" panose="020B0503020204020204"/>
              </a:rPr>
              <a:t>” tab at the top of your homepage.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endParaRPr lang="en-US" sz="2800" dirty="0">
              <a:solidFill>
                <a:prstClr val="black"/>
              </a:solidFill>
              <a:latin typeface="Corbel" panose="020B0503020204020204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endParaRPr lang="en-US" sz="2800" dirty="0">
              <a:solidFill>
                <a:prstClr val="black"/>
              </a:solidFill>
              <a:latin typeface="Corbel" panose="020B050302020402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D95322-2B17-4870-A20D-2F2F0B52225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2046"/>
          <a:stretch/>
        </p:blipFill>
        <p:spPr>
          <a:xfrm>
            <a:off x="4877037" y="1753946"/>
            <a:ext cx="6485951" cy="3461564"/>
          </a:xfrm>
          <a:prstGeom prst="rect">
            <a:avLst/>
          </a:prstGeom>
        </p:spPr>
      </p:pic>
      <p:pic>
        <p:nvPicPr>
          <p:cNvPr id="12" name="Graphic 11" descr="Cursor">
            <a:extLst>
              <a:ext uri="{FF2B5EF4-FFF2-40B4-BE49-F238E27FC236}">
                <a16:creationId xmlns:a16="http://schemas.microsoft.com/office/drawing/2014/main" id="{1499A945-E515-458B-9E57-01D92B456E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05612" y="196787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34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680907-89B6-43F1-AA22-C6B1A819F4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CLC</a:t>
            </a:r>
            <a:br>
              <a:rPr lang="en-US" dirty="0"/>
            </a:br>
            <a:r>
              <a:rPr lang="en-US" dirty="0"/>
              <a:t>Graduation Project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81C21BF-CCBC-4451-A856-3B10F11884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4183400"/>
            <a:ext cx="8767860" cy="1388165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What you need to know!</a:t>
            </a:r>
          </a:p>
        </p:txBody>
      </p:sp>
    </p:spTree>
    <p:extLst>
      <p:ext uri="{BB962C8B-B14F-4D97-AF65-F5344CB8AC3E}">
        <p14:creationId xmlns:p14="http://schemas.microsoft.com/office/powerpoint/2010/main" val="3021056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E8DBDA3-652C-4F87-B53B-7F73AC8F4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3"/>
            <a:ext cx="12191999" cy="685799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187232-3845-418F-A17C-C138F01D9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55058" cy="6858000"/>
          </a:xfrm>
          <a:prstGeom prst="rect">
            <a:avLst/>
          </a:prstGeom>
          <a:solidFill>
            <a:schemeClr val="accent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6EDBE0-62AF-4195-9016-F5CB5B736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15" y="873457"/>
            <a:ext cx="3300337" cy="522254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FFFF"/>
                </a:solidFill>
              </a:rPr>
              <a:t>What is the</a:t>
            </a:r>
            <a:br>
              <a:rPr lang="en-US" sz="4000" b="1" dirty="0">
                <a:solidFill>
                  <a:srgbClr val="FFFFFF"/>
                </a:solidFill>
              </a:rPr>
            </a:br>
            <a:r>
              <a:rPr lang="en-US" sz="4000" b="1" dirty="0">
                <a:solidFill>
                  <a:srgbClr val="FFFFFF"/>
                </a:solidFill>
              </a:rPr>
              <a:t>CLC</a:t>
            </a:r>
            <a:br>
              <a:rPr lang="en-US" sz="4000" b="1" dirty="0">
                <a:solidFill>
                  <a:srgbClr val="FFFFFF"/>
                </a:solidFill>
              </a:rPr>
            </a:br>
            <a:r>
              <a:rPr lang="en-US" sz="4000" b="1" dirty="0">
                <a:solidFill>
                  <a:srgbClr val="FFFFFF"/>
                </a:solidFill>
              </a:rPr>
              <a:t>Graduation Project?</a:t>
            </a:r>
            <a:br>
              <a:rPr lang="en-US" sz="4000" b="1" dirty="0">
                <a:solidFill>
                  <a:srgbClr val="FFFFFF"/>
                </a:solidFill>
              </a:rPr>
            </a:br>
            <a:br>
              <a:rPr lang="en-US" sz="4000" b="1" dirty="0">
                <a:solidFill>
                  <a:srgbClr val="FFFFFF"/>
                </a:solidFill>
              </a:rPr>
            </a:br>
            <a:r>
              <a:rPr lang="en-US" sz="4000" b="1" dirty="0">
                <a:solidFill>
                  <a:srgbClr val="FFFFFF"/>
                </a:solidFill>
              </a:rPr>
              <a:t>(Capstone)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F31AE-5FA2-41F8-98A4-7A996B965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3837" y="1430102"/>
            <a:ext cx="6999711" cy="2121990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chemeClr val="tx1"/>
                </a:solidFill>
              </a:rPr>
              <a:t>The CLC Graduation Project is the cumulative project for CLC 12. 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GB" sz="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3200" b="1" dirty="0">
                <a:solidFill>
                  <a:schemeClr val="tx1"/>
                </a:solidFill>
              </a:rPr>
              <a:t>ALL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b="1" dirty="0">
                <a:solidFill>
                  <a:schemeClr val="tx1"/>
                </a:solidFill>
              </a:rPr>
              <a:t>students in BC </a:t>
            </a:r>
            <a:r>
              <a:rPr lang="en-GB" sz="3200" dirty="0">
                <a:solidFill>
                  <a:schemeClr val="tx1"/>
                </a:solidFill>
              </a:rPr>
              <a:t>are required to complete the Graduation Project.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sz="8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people throwing hats on air">
            <a:extLst>
              <a:ext uri="{FF2B5EF4-FFF2-40B4-BE49-F238E27FC236}">
                <a16:creationId xmlns:a16="http://schemas.microsoft.com/office/drawing/2014/main" id="{9CA9125B-C920-46B8-A9C6-8301234BC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739" y="3074875"/>
            <a:ext cx="5267905" cy="351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61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557AC3B-63D5-4181-AD35-0D051F7C8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3A8124-9F68-4B63-8175-CE1506FAE7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14"/>
          <a:stretch/>
        </p:blipFill>
        <p:spPr>
          <a:xfrm>
            <a:off x="-253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F9BA5B-B549-4A32-ABDD-C33607838488}"/>
              </a:ext>
            </a:extLst>
          </p:cNvPr>
          <p:cNvSpPr txBox="1"/>
          <p:nvPr/>
        </p:nvSpPr>
        <p:spPr>
          <a:xfrm>
            <a:off x="2353733" y="2302934"/>
            <a:ext cx="7382933" cy="2539157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will plan, design, document, create and present a project on a topic of your choosing.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109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F557AC3B-63D5-4181-AD35-0D051F7C8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2315B7-21FD-44D8-9B82-DF5E24E2CA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9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231140" y="10"/>
            <a:ext cx="12191980" cy="685799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433398-3DF7-43CB-9577-FD40267117D4}"/>
              </a:ext>
            </a:extLst>
          </p:cNvPr>
          <p:cNvSpPr/>
          <p:nvPr/>
        </p:nvSpPr>
        <p:spPr>
          <a:xfrm>
            <a:off x="1014502" y="5308729"/>
            <a:ext cx="109412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8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This project is student-</a:t>
            </a:r>
            <a:r>
              <a:rPr lang="en-GB" sz="2800" b="1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centered</a:t>
            </a:r>
            <a:r>
              <a:rPr lang="en-GB" sz="28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and allows you to personalize their learning in an area you are passionate about</a:t>
            </a:r>
          </a:p>
        </p:txBody>
      </p:sp>
    </p:spTree>
    <p:extLst>
      <p:ext uri="{BB962C8B-B14F-4D97-AF65-F5344CB8AC3E}">
        <p14:creationId xmlns:p14="http://schemas.microsoft.com/office/powerpoint/2010/main" val="38733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Career Life Connections 11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Career Education – Secondary Years&amp;amp;#x09;&amp;quot;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1&quot;/&gt;&lt;/object&gt;&lt;object type=&quot;3&quot; unique_id=&quot;10008&quot;&gt;&lt;property id=&quot;20148&quot; value=&quot;5&quot;/&gt;&lt;property id=&quot;20300&quot; value=&quot;Slide 6&quot;/&gt;&lt;property id=&quot;20307&quot; value=&quot;262&quot;/&gt;&lt;/object&gt;&lt;object type=&quot;3&quot; unique_id=&quot;10009&quot;&gt;&lt;property id=&quot;20148&quot; value=&quot;5&quot;/&gt;&lt;property id=&quot;20300&quot; value=&quot;Slide 7&quot;/&gt;&lt;property id=&quot;20307&quot; value=&quot;263&quot;/&gt;&lt;/object&gt;&lt;object type=&quot;3&quot; unique_id=&quot;10010&quot;&gt;&lt;property id=&quot;20148&quot; value=&quot;5&quot;/&gt;&lt;property id=&quot;20300&quot; value=&quot;Slide 8&quot;/&gt;&lt;property id=&quot;20307&quot; value=&quot;264&quot;/&gt;&lt;/object&gt;&lt;object type=&quot;3&quot; unique_id=&quot;10011&quot;&gt;&lt;property id=&quot;20148&quot; value=&quot;5&quot;/&gt;&lt;property id=&quot;20300&quot; value=&quot;Slide 9&quot;/&gt;&lt;property id=&quot;20307&quot; value=&quot;265&quot;/&gt;&lt;/object&gt;&lt;object type=&quot;3&quot; unique_id=&quot;10012&quot;&gt;&lt;property id=&quot;20148&quot; value=&quot;5&quot;/&gt;&lt;property id=&quot;20300&quot; value=&quot;Slide 10&quot;/&gt;&lt;property id=&quot;20307&quot; value=&quot;266&quot;/&gt;&lt;/object&gt;&lt;object type=&quot;3&quot; unique_id=&quot;10013&quot;&gt;&lt;property id=&quot;20148&quot; value=&quot;5&quot;/&gt;&lt;property id=&quot;20300&quot; value=&quot;Slide 11 - &amp;quot;Tools Used to Collect Information for your Capstone Project&amp;quot;&quot;/&gt;&lt;property id=&quot;20307&quot; value=&quot;268&quot;/&gt;&lt;/object&gt;&lt;/object&gt;&lt;object type=&quot;8&quot; unique_id=&quot;1002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Basis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ner xmlns="85184d7a-7086-4779-93af-97d68c9d46bb">
      <UserInfo>
        <DisplayName/>
        <AccountId xsi:nil="true"/>
        <AccountType/>
      </UserInfo>
    </Owner>
    <Students xmlns="85184d7a-7086-4779-93af-97d68c9d46bb">
      <UserInfo>
        <DisplayName/>
        <AccountId xsi:nil="true"/>
        <AccountType/>
      </UserInfo>
    </Students>
    <Has_Teacher_Only_SectionGroup xmlns="85184d7a-7086-4779-93af-97d68c9d46bb" xsi:nil="true"/>
    <Is_Collaboration_Space_Locked xmlns="85184d7a-7086-4779-93af-97d68c9d46bb" xsi:nil="true"/>
    <LMS_Mappings xmlns="85184d7a-7086-4779-93af-97d68c9d46bb" xsi:nil="true"/>
    <FolderType xmlns="85184d7a-7086-4779-93af-97d68c9d46bb" xsi:nil="true"/>
    <CultureName xmlns="85184d7a-7086-4779-93af-97d68c9d46bb" xsi:nil="true"/>
    <AppVersion xmlns="85184d7a-7086-4779-93af-97d68c9d46bb" xsi:nil="true"/>
    <Invited_Students xmlns="85184d7a-7086-4779-93af-97d68c9d46bb" xsi:nil="true"/>
    <Math_Settings xmlns="85184d7a-7086-4779-93af-97d68c9d46bb" xsi:nil="true"/>
    <Templates xmlns="85184d7a-7086-4779-93af-97d68c9d46bb" xsi:nil="true"/>
    <Distribution_Groups xmlns="85184d7a-7086-4779-93af-97d68c9d46bb" xsi:nil="true"/>
    <Self_Registration_Enabled xmlns="85184d7a-7086-4779-93af-97d68c9d46bb" xsi:nil="true"/>
    <NotebookType xmlns="85184d7a-7086-4779-93af-97d68c9d46bb" xsi:nil="true"/>
    <Teachers xmlns="85184d7a-7086-4779-93af-97d68c9d46bb">
      <UserInfo>
        <DisplayName/>
        <AccountId xsi:nil="true"/>
        <AccountType/>
      </UserInfo>
    </Teachers>
    <Student_Groups xmlns="85184d7a-7086-4779-93af-97d68c9d46bb">
      <UserInfo>
        <DisplayName/>
        <AccountId xsi:nil="true"/>
        <AccountType/>
      </UserInfo>
    </Student_Groups>
    <DefaultSectionNames xmlns="85184d7a-7086-4779-93af-97d68c9d46bb" xsi:nil="true"/>
    <TeamsChannelId xmlns="85184d7a-7086-4779-93af-97d68c9d46bb" xsi:nil="true"/>
    <Invited_Teachers xmlns="85184d7a-7086-4779-93af-97d68c9d46bb" xsi:nil="true"/>
    <IsNotebookLocked xmlns="85184d7a-7086-4779-93af-97d68c9d46b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D626A3510C394AB9A5AC827B4CC243" ma:contentTypeVersion="29" ma:contentTypeDescription="Create a new document." ma:contentTypeScope="" ma:versionID="a4c2024f252da8609c64dca8f2a1502f">
  <xsd:schema xmlns:xsd="http://www.w3.org/2001/XMLSchema" xmlns:xs="http://www.w3.org/2001/XMLSchema" xmlns:p="http://schemas.microsoft.com/office/2006/metadata/properties" xmlns:ns3="85184d7a-7086-4779-93af-97d68c9d46bb" xmlns:ns4="7bf4dc15-613e-4e41-b81b-39d8203d7656" targetNamespace="http://schemas.microsoft.com/office/2006/metadata/properties" ma:root="true" ma:fieldsID="4dca3acb57b565a95f44e38483cfc458" ns3:_="" ns4:_="">
    <xsd:import namespace="85184d7a-7086-4779-93af-97d68c9d46bb"/>
    <xsd:import namespace="7bf4dc15-613e-4e41-b81b-39d8203d765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184d7a-7086-4779-93af-97d68c9d46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CultureName" ma:index="12" nillable="true" ma:displayName="Culture Name" ma:internalName="CultureName">
      <xsd:simpleType>
        <xsd:restriction base="dms:Text"/>
      </xsd:simpleType>
    </xsd:element>
    <xsd:element name="AppVersion" ma:index="13" nillable="true" ma:displayName="App Version" ma:internalName="AppVersion">
      <xsd:simpleType>
        <xsd:restriction base="dms:Text"/>
      </xsd:simpleType>
    </xsd:element>
    <xsd:element name="TeamsChannelId" ma:index="14" nillable="true" ma:displayName="Teams Channel Id" ma:internalName="TeamsChannelId">
      <xsd:simpleType>
        <xsd:restriction base="dms:Text"/>
      </xsd:simpleType>
    </xsd:element>
    <xsd:element name="Owner" ma:index="1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6" nillable="true" ma:displayName="Math Settings" ma:internalName="Math_Settings">
      <xsd:simpleType>
        <xsd:restriction base="dms:Text"/>
      </xsd:simpleType>
    </xsd:element>
    <xsd:element name="DefaultSectionNames" ma:index="17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8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19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0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1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2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3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24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5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6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7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8" nillable="true" ma:displayName="Is Collaboration Space Locked" ma:internalName="Is_Collaboration_Space_Locked">
      <xsd:simpleType>
        <xsd:restriction base="dms:Boolean"/>
      </xsd:simpleType>
    </xsd:element>
    <xsd:element name="IsNotebookLocked" ma:index="29" nillable="true" ma:displayName="Is Notebook Locked" ma:internalName="IsNotebookLocked">
      <xsd:simpleType>
        <xsd:restriction base="dms:Boolean"/>
      </xsd:simpleType>
    </xsd:element>
    <xsd:element name="MediaServiceAutoTags" ma:index="33" nillable="true" ma:displayName="Tags" ma:internalName="MediaServiceAutoTags" ma:readOnly="true">
      <xsd:simpleType>
        <xsd:restriction base="dms:Text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f4dc15-613e-4e41-b81b-39d8203d7656" elementFormDefault="qualified">
    <xsd:import namespace="http://schemas.microsoft.com/office/2006/documentManagement/types"/>
    <xsd:import namespace="http://schemas.microsoft.com/office/infopath/2007/PartnerControls"/>
    <xsd:element name="SharedWithUsers" ma:index="3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A418BB-4FDB-4C93-B7C8-EFFD41F434D3}">
  <ds:schemaRefs>
    <ds:schemaRef ds:uri="http://schemas.microsoft.com/office/2006/metadata/properties"/>
    <ds:schemaRef ds:uri="http://schemas.microsoft.com/office/infopath/2007/PartnerControls"/>
    <ds:schemaRef ds:uri="85184d7a-7086-4779-93af-97d68c9d46bb"/>
  </ds:schemaRefs>
</ds:datastoreItem>
</file>

<file path=customXml/itemProps2.xml><?xml version="1.0" encoding="utf-8"?>
<ds:datastoreItem xmlns:ds="http://schemas.openxmlformats.org/officeDocument/2006/customXml" ds:itemID="{D31D75B0-76EF-4B5C-94CE-0DFA894A6A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184d7a-7086-4779-93af-97d68c9d46bb"/>
    <ds:schemaRef ds:uri="7bf4dc15-613e-4e41-b81b-39d8203d76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85EE080-BD3F-47EC-9BBF-B85B3EDCE08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1373</Words>
  <Application>Microsoft Office PowerPoint</Application>
  <PresentationFormat>Widescreen</PresentationFormat>
  <Paragraphs>233</Paragraphs>
  <Slides>36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Corbel</vt:lpstr>
      <vt:lpstr>Courier New</vt:lpstr>
      <vt:lpstr>Wingdings</vt:lpstr>
      <vt:lpstr>Basis</vt:lpstr>
      <vt:lpstr>Career Life Connections (CLC) 11</vt:lpstr>
      <vt:lpstr>PowerPoint Presentation</vt:lpstr>
      <vt:lpstr>CLE/CLC Credits</vt:lpstr>
      <vt:lpstr>PowerPoint Presentation</vt:lpstr>
      <vt:lpstr>PowerPoint Presentation</vt:lpstr>
      <vt:lpstr>CLC Graduation Project</vt:lpstr>
      <vt:lpstr>What is the CLC Graduation Project?  (Capstone)</vt:lpstr>
      <vt:lpstr>PowerPoint Presentation</vt:lpstr>
      <vt:lpstr>PowerPoint Presentation</vt:lpstr>
      <vt:lpstr>PowerPoint Presentation</vt:lpstr>
      <vt:lpstr>Time Commitment</vt:lpstr>
      <vt:lpstr>Why are we doing this project?</vt:lpstr>
      <vt:lpstr>The Grad Project consists of  4 components:</vt:lpstr>
      <vt:lpstr>PowerPoint Presentation</vt:lpstr>
      <vt:lpstr>PowerPoint Presentation</vt:lpstr>
      <vt:lpstr>PowerPoint Presentation</vt:lpstr>
      <vt:lpstr>PowerPoint Presentation</vt:lpstr>
      <vt:lpstr>How to Choose A Grad Project Idea???</vt:lpstr>
      <vt:lpstr>There are 5 Project Styles:</vt:lpstr>
      <vt:lpstr>There are 5 Project Styles:</vt:lpstr>
      <vt:lpstr>PowerPoint Presentation</vt:lpstr>
      <vt:lpstr>PowerPoint Presentation</vt:lpstr>
      <vt:lpstr>Mentorship</vt:lpstr>
      <vt:lpstr>PowerPoint Presentation</vt:lpstr>
      <vt:lpstr>Mentorship</vt:lpstr>
      <vt:lpstr>Mentorship</vt:lpstr>
      <vt:lpstr>Project Examples</vt:lpstr>
      <vt:lpstr> Example 1: You are interested in being a program coordinator for a youth centre e.g. Burnaby Neighborhood House.  </vt:lpstr>
      <vt:lpstr> Example 2: You are interested in becoming an architect. </vt:lpstr>
      <vt:lpstr> Example 3: You are interested in becoming an entrepreneur.</vt:lpstr>
      <vt:lpstr> Example 4: You are passionate about baking.</vt:lpstr>
      <vt:lpstr> Example 5: You are interested in science.</vt:lpstr>
      <vt:lpstr> Q3 Assignments</vt:lpstr>
      <vt:lpstr> Q4 Assignments/Meetings</vt:lpstr>
      <vt:lpstr> Contact Us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 Life Connections (CLC) 11</dc:title>
  <dc:creator>Anna Kuang</dc:creator>
  <cp:lastModifiedBy>Anna Kuang</cp:lastModifiedBy>
  <cp:revision>1</cp:revision>
  <cp:lastPrinted>2021-03-08T19:25:11Z</cp:lastPrinted>
  <dcterms:created xsi:type="dcterms:W3CDTF">2021-03-04T23:30:53Z</dcterms:created>
  <dcterms:modified xsi:type="dcterms:W3CDTF">2021-03-09T17:16:48Z</dcterms:modified>
</cp:coreProperties>
</file>