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6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77" r:id="rId12"/>
    <p:sldId id="26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3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99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EB0CA-482F-4893-ABAE-BCB4F6548AE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D149-53DC-42FF-9939-8FDE04B2A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BE120-1581-4903-9AF4-F716203B07B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34931-BBFA-4F50-9747-A60C732F6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see the How to Use Personalized Stories document for more information on how to edit and display this PowerPoint presentation for your child.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Please </a:t>
            </a:r>
            <a:r>
              <a:rPr lang="en-US" dirty="0" smtClean="0">
                <a:solidFill>
                  <a:schemeClr val="tx1"/>
                </a:solidFill>
              </a:rPr>
              <a:t>customize this template to best help</a:t>
            </a:r>
            <a:r>
              <a:rPr lang="en-US" baseline="0" dirty="0" smtClean="0">
                <a:solidFill>
                  <a:schemeClr val="tx1"/>
                </a:solidFill>
              </a:rPr>
              <a:t> your child by: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Modifying the template to use your child’s name</a:t>
            </a: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language that is familiar to your child</a:t>
            </a:r>
            <a:r>
              <a:rPr lang="en-US" dirty="0" smtClean="0"/>
              <a:t> </a:t>
            </a: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items that are of great interest to your child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0" dirty="0" smtClean="0">
                <a:solidFill>
                  <a:schemeClr val="tx1"/>
                </a:solidFill>
              </a:rPr>
              <a:t>dding photos of your child or family to all of the blue frames in this template.</a:t>
            </a:r>
          </a:p>
          <a:p>
            <a:pPr lvl="1"/>
            <a:r>
              <a:rPr lang="en-US" baseline="0" dirty="0" smtClean="0">
                <a:solidFill>
                  <a:schemeClr val="tx1"/>
                </a:solidFill>
              </a:rPr>
              <a:t>Adding photos and new slides from your own child’s life to this template. </a:t>
            </a:r>
          </a:p>
          <a:p>
            <a:pPr lvl="1"/>
            <a:r>
              <a:rPr lang="en-US" baseline="0" dirty="0" smtClean="0">
                <a:solidFill>
                  <a:schemeClr val="tx1"/>
                </a:solidFill>
              </a:rPr>
              <a:t>Changing any of the text, photos, or images in this template with photos or images that are more meaningful to your child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34931-BBFA-4F50-9747-A60C732F65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524000"/>
            <a:ext cx="7772400" cy="236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9260"/>
            <a:ext cx="7315200" cy="201168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914400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2057400"/>
            <a:ext cx="41148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4400" y="2286000"/>
            <a:ext cx="3657600" cy="3657600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286000"/>
            <a:ext cx="3276600" cy="3657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7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2057401"/>
            <a:ext cx="59436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00" y="2286001"/>
            <a:ext cx="5486400" cy="3657600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No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0" y="2057400"/>
            <a:ext cx="7772400" cy="4114799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685800"/>
            <a:ext cx="7772400" cy="1005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5800" y="2057400"/>
            <a:ext cx="7772400" cy="4114800"/>
          </a:xfrm>
        </p:spPr>
        <p:txBody>
          <a:bodyPr tIns="18288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716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57601"/>
            <a:ext cx="7772400" cy="1097280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5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7033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0"/>
            <a:ext cx="37033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0228"/>
            <a:ext cx="3703320" cy="70297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703320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40228"/>
            <a:ext cx="3703320" cy="70297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819400"/>
            <a:ext cx="3703320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9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685800"/>
            <a:ext cx="7772400" cy="1005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7772400" cy="3124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057400"/>
            <a:ext cx="7772400" cy="914400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3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887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4600" y="6476999"/>
            <a:ext cx="12954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B9DF67-7AD2-4462-9D02-0A4FA0754066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476999"/>
            <a:ext cx="54102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476999"/>
            <a:ext cx="6096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A591C2-3746-46A1-9B82-C3E39C2E03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Taking Turns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69" y="2133600"/>
            <a:ext cx="5235711" cy="39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playing with my friends and making good choices to help me take turns!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49" y="1874520"/>
            <a:ext cx="5435501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772400" cy="3124200"/>
          </a:xfrm>
        </p:spPr>
        <p:txBody>
          <a:bodyPr/>
          <a:lstStyle/>
          <a:p>
            <a:r>
              <a:rPr lang="en-US" dirty="0"/>
              <a:t>Ask for a turn</a:t>
            </a:r>
          </a:p>
          <a:p>
            <a:r>
              <a:rPr lang="en-US" dirty="0"/>
              <a:t>Offer to trade</a:t>
            </a:r>
          </a:p>
          <a:p>
            <a:r>
              <a:rPr lang="en-US" dirty="0"/>
              <a:t>Set a timer</a:t>
            </a:r>
          </a:p>
          <a:p>
            <a:r>
              <a:rPr lang="en-US" dirty="0"/>
              <a:t>Make a new choice while waiting</a:t>
            </a:r>
          </a:p>
          <a:p>
            <a:r>
              <a:rPr lang="en-US" dirty="0" smtClean="0"/>
              <a:t>Ask </a:t>
            </a:r>
            <a:r>
              <a:rPr lang="en-US" dirty="0"/>
              <a:t>an adult to help</a:t>
            </a:r>
          </a:p>
          <a:p>
            <a:r>
              <a:rPr lang="en-US" dirty="0"/>
              <a:t>….Please add your own ideas or modify the above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209800"/>
            <a:ext cx="7772400" cy="762000"/>
          </a:xfrm>
        </p:spPr>
        <p:txBody>
          <a:bodyPr/>
          <a:lstStyle/>
          <a:p>
            <a:r>
              <a:rPr lang="en-US" dirty="0"/>
              <a:t>When I am having trouble taking turns or waiting for friend to give me a turn, I will: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playing with toys!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43" y="1676400"/>
            <a:ext cx="5529313" cy="41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when I play with toys I want to grab a toy that someone else has.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6712" y="1874519"/>
            <a:ext cx="2743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not the best choice and can make us both unhappy.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74519"/>
            <a:ext cx="4648200" cy="34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ask for turns when I want a toy. I say, </a:t>
            </a:r>
            <a:r>
              <a:rPr lang="en-US" dirty="0" smtClean="0"/>
              <a:t>“Can </a:t>
            </a:r>
            <a:r>
              <a:rPr lang="en-US" dirty="0"/>
              <a:t>I have a </a:t>
            </a:r>
            <a:r>
              <a:rPr lang="en-US" dirty="0" smtClean="0"/>
              <a:t>turn please?”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41" y="1752600"/>
            <a:ext cx="571791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for a turn does not always mean I will get a turn. That’s okay! I can make other choices.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8" y="1874520"/>
            <a:ext cx="5786424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offer to trade toys with my friend if I want what he/she is playing with.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7400"/>
            <a:ext cx="2286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I really want to play with that toy, I need to make a good choice about what to trade… something cool!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511204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try setting a timer so that we both have equal turns with the toy.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874520"/>
            <a:ext cx="5867400" cy="43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ask my friend to tell me when he/she is done with the toy I want. I can make a new choice while I wait!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74520"/>
            <a:ext cx="5791200" cy="41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none of these choices </a:t>
            </a:r>
            <a:r>
              <a:rPr lang="en-US" dirty="0" smtClean="0"/>
              <a:t>works, </a:t>
            </a:r>
            <a:r>
              <a:rPr lang="en-US" dirty="0"/>
              <a:t>I can ask an adult to help us take turns. Adults know all about how to take turns!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46" y="1880616"/>
            <a:ext cx="5505708" cy="40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utism Speaks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C0BCB8-6293-4F13-A41A-F834526D0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Autism Speaks</vt:lpstr>
      <vt:lpstr>Taking Turns</vt:lpstr>
      <vt:lpstr>I love playing with toys! </vt:lpstr>
      <vt:lpstr>Sometimes when I play with toys I want to grab a toy that someone else has.  </vt:lpstr>
      <vt:lpstr>I can ask for turns when I want a toy. I say, “Can I have a turn please?” </vt:lpstr>
      <vt:lpstr>Asking for a turn does not always mean I will get a turn. That’s okay! I can make other choices.  </vt:lpstr>
      <vt:lpstr>I can offer to trade toys with my friend if I want what he/she is playing with.  </vt:lpstr>
      <vt:lpstr>We can try setting a timer so that we both have equal turns with the toy. </vt:lpstr>
      <vt:lpstr>I can ask my friend to tell me when he/she is done with the toy I want. I can make a new choice while I wait!  </vt:lpstr>
      <vt:lpstr>If none of these choices works, I can ask an adult to help us take turns. Adults know all about how to take turns! </vt:lpstr>
      <vt:lpstr>I love playing with my friends and making good choices to help me take turns! </vt:lpstr>
      <vt:lpstr>Things to Try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Turns</dc:title>
  <dc:creator/>
  <cp:keywords/>
  <cp:lastModifiedBy/>
  <cp:revision>1</cp:revision>
  <dcterms:modified xsi:type="dcterms:W3CDTF">2015-09-11T18:49:54Z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TC040575629991</vt:lpwstr>
  </property>
</Properties>
</file>