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725" r:id="rId2"/>
    <p:sldMasterId id="2147483740" r:id="rId3"/>
    <p:sldMasterId id="2147483755" r:id="rId4"/>
    <p:sldMasterId id="2147483770" r:id="rId5"/>
    <p:sldMasterId id="2147483785" r:id="rId6"/>
  </p:sldMasterIdLst>
  <p:notesMasterIdLst>
    <p:notesMasterId r:id="rId27"/>
  </p:notesMasterIdLst>
  <p:handoutMasterIdLst>
    <p:handoutMasterId r:id="rId28"/>
  </p:handoutMasterIdLst>
  <p:sldIdLst>
    <p:sldId id="290" r:id="rId7"/>
    <p:sldId id="351" r:id="rId8"/>
    <p:sldId id="358" r:id="rId9"/>
    <p:sldId id="360" r:id="rId10"/>
    <p:sldId id="355" r:id="rId11"/>
    <p:sldId id="357" r:id="rId12"/>
    <p:sldId id="373" r:id="rId13"/>
    <p:sldId id="361" r:id="rId14"/>
    <p:sldId id="362" r:id="rId15"/>
    <p:sldId id="363" r:id="rId16"/>
    <p:sldId id="365" r:id="rId17"/>
    <p:sldId id="366" r:id="rId18"/>
    <p:sldId id="368" r:id="rId19"/>
    <p:sldId id="370" r:id="rId20"/>
    <p:sldId id="372" r:id="rId21"/>
    <p:sldId id="316" r:id="rId22"/>
    <p:sldId id="297" r:id="rId23"/>
    <p:sldId id="349" r:id="rId24"/>
    <p:sldId id="313" r:id="rId25"/>
    <p:sldId id="345" r:id="rId26"/>
  </p:sldIdLst>
  <p:sldSz cx="9144000" cy="6858000" type="screen4x3"/>
  <p:notesSz cx="6858000" cy="9144000"/>
  <p:defaultTextStyle>
    <a:defPPr>
      <a:defRPr lang="en-US"/>
    </a:defPPr>
    <a:lvl1pPr marL="0" algn="l" defTabSz="4569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81" algn="l" defTabSz="4569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62" algn="l" defTabSz="4569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41" algn="l" defTabSz="4569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22" algn="l" defTabSz="4569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902" algn="l" defTabSz="4569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883" algn="l" defTabSz="4569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864" algn="l" defTabSz="4569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845" algn="l" defTabSz="4569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2D3173"/>
    <a:srgbClr val="2E3A73"/>
    <a:srgbClr val="4157BD"/>
    <a:srgbClr val="61749C"/>
    <a:srgbClr val="43748C"/>
    <a:srgbClr val="183B40"/>
    <a:srgbClr val="349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1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3BA59E-C74B-CA45-ADEE-D009A43B1D86}" type="doc">
      <dgm:prSet loTypeId="urn:microsoft.com/office/officeart/2005/8/layout/cycle3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C39CE4-4809-7E46-A781-1CBDF75E85B6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b="1" dirty="0" smtClean="0"/>
            <a:t>Stimulus</a:t>
          </a:r>
          <a:endParaRPr lang="en-US" sz="2400" b="1" dirty="0"/>
        </a:p>
      </dgm:t>
    </dgm:pt>
    <dgm:pt modelId="{7C3DCB35-9890-4649-A4CF-CBB7983BF281}" type="parTrans" cxnId="{3D921521-7A2E-BE4A-8942-C0959D780CC0}">
      <dgm:prSet/>
      <dgm:spPr/>
      <dgm:t>
        <a:bodyPr/>
        <a:lstStyle/>
        <a:p>
          <a:endParaRPr lang="en-US" sz="2800"/>
        </a:p>
      </dgm:t>
    </dgm:pt>
    <dgm:pt modelId="{212C6035-962A-1243-B3B2-219E8654B22A}" type="sibTrans" cxnId="{3D921521-7A2E-BE4A-8942-C0959D780CC0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 w="38100" cmpd="sng"/>
      </dgm:spPr>
      <dgm:t>
        <a:bodyPr/>
        <a:lstStyle/>
        <a:p>
          <a:endParaRPr lang="en-US" sz="2400" b="1"/>
        </a:p>
      </dgm:t>
    </dgm:pt>
    <dgm:pt modelId="{1FB59868-82AF-5844-BFBB-8D26EBDA05DE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b="1" dirty="0" smtClean="0"/>
            <a:t>Creating a challenge</a:t>
          </a:r>
          <a:endParaRPr lang="en-US" sz="2400" b="1" dirty="0"/>
        </a:p>
      </dgm:t>
    </dgm:pt>
    <dgm:pt modelId="{926BE309-80C2-1F48-880C-637D3C314B07}" type="parTrans" cxnId="{CD0C5728-AC30-FE40-A80D-983A169E388D}">
      <dgm:prSet/>
      <dgm:spPr/>
      <dgm:t>
        <a:bodyPr/>
        <a:lstStyle/>
        <a:p>
          <a:endParaRPr lang="en-US" sz="2800"/>
        </a:p>
      </dgm:t>
    </dgm:pt>
    <dgm:pt modelId="{BF8A8E2A-A2F1-0D42-A886-517FC7DA59BD}" type="sibTrans" cxnId="{CD0C5728-AC30-FE40-A80D-983A169E388D}">
      <dgm:prSet/>
      <dgm:spPr/>
      <dgm:t>
        <a:bodyPr/>
        <a:lstStyle/>
        <a:p>
          <a:endParaRPr lang="en-US" sz="2800"/>
        </a:p>
      </dgm:t>
    </dgm:pt>
    <dgm:pt modelId="{FC97FE37-4C7D-C142-8B3A-EC503D754ABF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b="1" dirty="0" smtClean="0"/>
            <a:t>Forming groups</a:t>
          </a:r>
          <a:endParaRPr lang="en-US" sz="2400" b="1" dirty="0"/>
        </a:p>
      </dgm:t>
    </dgm:pt>
    <dgm:pt modelId="{429E5D74-5A68-794C-8017-E4C343EB35FD}" type="parTrans" cxnId="{649EEB70-9291-5F44-85B1-440C59B4F764}">
      <dgm:prSet/>
      <dgm:spPr/>
      <dgm:t>
        <a:bodyPr/>
        <a:lstStyle/>
        <a:p>
          <a:endParaRPr lang="en-US" sz="2800"/>
        </a:p>
      </dgm:t>
    </dgm:pt>
    <dgm:pt modelId="{2BE9A678-A788-4946-A795-CA659E7CFC0B}" type="sibTrans" cxnId="{649EEB70-9291-5F44-85B1-440C59B4F764}">
      <dgm:prSet/>
      <dgm:spPr/>
      <dgm:t>
        <a:bodyPr/>
        <a:lstStyle/>
        <a:p>
          <a:endParaRPr lang="en-US" sz="2800"/>
        </a:p>
      </dgm:t>
    </dgm:pt>
    <dgm:pt modelId="{41D63629-1BC9-4E45-9F11-25950F0F3C6A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b="1" dirty="0" smtClean="0"/>
            <a:t>Research &amp; exploration</a:t>
          </a:r>
          <a:endParaRPr lang="en-US" sz="2400" b="1" dirty="0"/>
        </a:p>
      </dgm:t>
    </dgm:pt>
    <dgm:pt modelId="{1F89E7A2-3BB0-7944-8CC8-A204010AD7AF}" type="parTrans" cxnId="{5E7C9021-E3E2-7244-99D1-9B94B40BD316}">
      <dgm:prSet/>
      <dgm:spPr/>
      <dgm:t>
        <a:bodyPr/>
        <a:lstStyle/>
        <a:p>
          <a:endParaRPr lang="en-US" sz="2800"/>
        </a:p>
      </dgm:t>
    </dgm:pt>
    <dgm:pt modelId="{A307AD23-0287-7D48-A6A7-40EBAE1E9702}" type="sibTrans" cxnId="{5E7C9021-E3E2-7244-99D1-9B94B40BD316}">
      <dgm:prSet/>
      <dgm:spPr/>
      <dgm:t>
        <a:bodyPr/>
        <a:lstStyle/>
        <a:p>
          <a:endParaRPr lang="en-US" sz="2800"/>
        </a:p>
      </dgm:t>
    </dgm:pt>
    <dgm:pt modelId="{EAF4F922-5B1A-DC47-B10E-5435A40ED8C9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b="1" dirty="0" smtClean="0"/>
            <a:t>Synthesizing learning</a:t>
          </a:r>
          <a:endParaRPr lang="en-US" sz="2400" b="1" dirty="0"/>
        </a:p>
      </dgm:t>
    </dgm:pt>
    <dgm:pt modelId="{0BEE8BB1-F845-C648-9957-F7C9C330D6DC}" type="parTrans" cxnId="{A6DDB494-E0BF-0041-9883-6187984A7F80}">
      <dgm:prSet/>
      <dgm:spPr/>
      <dgm:t>
        <a:bodyPr/>
        <a:lstStyle/>
        <a:p>
          <a:endParaRPr lang="en-US" sz="2800"/>
        </a:p>
      </dgm:t>
    </dgm:pt>
    <dgm:pt modelId="{EE011982-6079-6B47-928A-3ED1FD176E3B}" type="sibTrans" cxnId="{A6DDB494-E0BF-0041-9883-6187984A7F80}">
      <dgm:prSet/>
      <dgm:spPr/>
      <dgm:t>
        <a:bodyPr/>
        <a:lstStyle/>
        <a:p>
          <a:endParaRPr lang="en-US" sz="2800"/>
        </a:p>
      </dgm:t>
    </dgm:pt>
    <dgm:pt modelId="{E846478C-D7B9-4A4F-8065-3111E7198CBA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/>
            <a:t>Presentations</a:t>
          </a:r>
          <a:endParaRPr lang="en-US" sz="2000" b="1" dirty="0"/>
        </a:p>
      </dgm:t>
    </dgm:pt>
    <dgm:pt modelId="{BB92FE75-1AE7-904B-A49F-31819067CE9B}" type="parTrans" cxnId="{4FCB2482-B95B-6642-A92D-20154FD65616}">
      <dgm:prSet/>
      <dgm:spPr/>
      <dgm:t>
        <a:bodyPr/>
        <a:lstStyle/>
        <a:p>
          <a:endParaRPr lang="en-US" sz="2800"/>
        </a:p>
      </dgm:t>
    </dgm:pt>
    <dgm:pt modelId="{5C893F96-2DFE-AA4B-A550-A4AA4DD6ED7E}" type="sibTrans" cxnId="{4FCB2482-B95B-6642-A92D-20154FD65616}">
      <dgm:prSet/>
      <dgm:spPr/>
      <dgm:t>
        <a:bodyPr/>
        <a:lstStyle/>
        <a:p>
          <a:endParaRPr lang="en-US" sz="2800"/>
        </a:p>
      </dgm:t>
    </dgm:pt>
    <dgm:pt modelId="{2F5C811C-01AD-2548-BA6E-481068E512D3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b="1" dirty="0" smtClean="0"/>
            <a:t>Assessment of learning</a:t>
          </a:r>
          <a:endParaRPr lang="en-US" sz="2400" b="1" dirty="0"/>
        </a:p>
      </dgm:t>
    </dgm:pt>
    <dgm:pt modelId="{73B40C37-D2B5-FA49-A86C-EFAA1470A4F7}" type="parTrans" cxnId="{B7C6B97B-96D1-C744-BDE0-05BAE56AEBA2}">
      <dgm:prSet/>
      <dgm:spPr/>
      <dgm:t>
        <a:bodyPr/>
        <a:lstStyle/>
        <a:p>
          <a:endParaRPr lang="en-US" sz="2800"/>
        </a:p>
      </dgm:t>
    </dgm:pt>
    <dgm:pt modelId="{CD60D36E-82BC-BC4E-8D20-C44D7FC5D298}" type="sibTrans" cxnId="{B7C6B97B-96D1-C744-BDE0-05BAE56AEBA2}">
      <dgm:prSet/>
      <dgm:spPr/>
      <dgm:t>
        <a:bodyPr/>
        <a:lstStyle/>
        <a:p>
          <a:endParaRPr lang="en-US" sz="2800"/>
        </a:p>
      </dgm:t>
    </dgm:pt>
    <dgm:pt modelId="{EA240DD9-0122-6C48-90FE-8BCFBC94E72C}" type="pres">
      <dgm:prSet presAssocID="{543BA59E-C74B-CA45-ADEE-D009A43B1D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40E27C-D9EC-2946-9605-6A72903B488E}" type="pres">
      <dgm:prSet presAssocID="{543BA59E-C74B-CA45-ADEE-D009A43B1D86}" presName="cycle" presStyleCnt="0"/>
      <dgm:spPr/>
    </dgm:pt>
    <dgm:pt modelId="{ED834F61-8733-624E-B228-870D01616B9A}" type="pres">
      <dgm:prSet presAssocID="{E3C39CE4-4809-7E46-A781-1CBDF75E85B6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B80D8-4ABD-AA4A-A6CD-1136791A32E6}" type="pres">
      <dgm:prSet presAssocID="{212C6035-962A-1243-B3B2-219E8654B22A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FAEC6ACB-24AC-324D-BD4B-ED033EB65FDD}" type="pres">
      <dgm:prSet presAssocID="{1FB59868-82AF-5844-BFBB-8D26EBDA05DE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06F27D-B463-7E40-AD72-8F42FBFDF207}" type="pres">
      <dgm:prSet presAssocID="{FC97FE37-4C7D-C142-8B3A-EC503D754ABF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6AEE6E-714C-A043-ABEC-5E06F42E5322}" type="pres">
      <dgm:prSet presAssocID="{41D63629-1BC9-4E45-9F11-25950F0F3C6A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CDD6C-67CA-8E4D-A27D-4D9807DE98EB}" type="pres">
      <dgm:prSet presAssocID="{EAF4F922-5B1A-DC47-B10E-5435A40ED8C9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00797-C5FA-894C-B149-0AA56D478AA3}" type="pres">
      <dgm:prSet presAssocID="{E846478C-D7B9-4A4F-8065-3111E7198CBA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E9AC5-2BCE-ED49-B855-95FDF75F31A8}" type="pres">
      <dgm:prSet presAssocID="{2F5C811C-01AD-2548-BA6E-481068E512D3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8FC583-192A-5242-86D5-4DFFDCBFE77A}" type="presOf" srcId="{2F5C811C-01AD-2548-BA6E-481068E512D3}" destId="{9FAE9AC5-2BCE-ED49-B855-95FDF75F31A8}" srcOrd="0" destOrd="0" presId="urn:microsoft.com/office/officeart/2005/8/layout/cycle3"/>
    <dgm:cxn modelId="{776EB7BE-A67F-3F4E-BD0B-6FF5A50EC60D}" type="presOf" srcId="{212C6035-962A-1243-B3B2-219E8654B22A}" destId="{9C3B80D8-4ABD-AA4A-A6CD-1136791A32E6}" srcOrd="0" destOrd="0" presId="urn:microsoft.com/office/officeart/2005/8/layout/cycle3"/>
    <dgm:cxn modelId="{3D921521-7A2E-BE4A-8942-C0959D780CC0}" srcId="{543BA59E-C74B-CA45-ADEE-D009A43B1D86}" destId="{E3C39CE4-4809-7E46-A781-1CBDF75E85B6}" srcOrd="0" destOrd="0" parTransId="{7C3DCB35-9890-4649-A4CF-CBB7983BF281}" sibTransId="{212C6035-962A-1243-B3B2-219E8654B22A}"/>
    <dgm:cxn modelId="{5E7C9021-E3E2-7244-99D1-9B94B40BD316}" srcId="{543BA59E-C74B-CA45-ADEE-D009A43B1D86}" destId="{41D63629-1BC9-4E45-9F11-25950F0F3C6A}" srcOrd="3" destOrd="0" parTransId="{1F89E7A2-3BB0-7944-8CC8-A204010AD7AF}" sibTransId="{A307AD23-0287-7D48-A6A7-40EBAE1E9702}"/>
    <dgm:cxn modelId="{7CEAFF90-0678-8049-BDD3-46063AD0BA56}" type="presOf" srcId="{E3C39CE4-4809-7E46-A781-1CBDF75E85B6}" destId="{ED834F61-8733-624E-B228-870D01616B9A}" srcOrd="0" destOrd="0" presId="urn:microsoft.com/office/officeart/2005/8/layout/cycle3"/>
    <dgm:cxn modelId="{9F17D5F0-8354-8447-ABA7-924ECC9FA7B5}" type="presOf" srcId="{1FB59868-82AF-5844-BFBB-8D26EBDA05DE}" destId="{FAEC6ACB-24AC-324D-BD4B-ED033EB65FDD}" srcOrd="0" destOrd="0" presId="urn:microsoft.com/office/officeart/2005/8/layout/cycle3"/>
    <dgm:cxn modelId="{2B0CB54A-02A4-4A40-A347-9F09FDB6DE47}" type="presOf" srcId="{41D63629-1BC9-4E45-9F11-25950F0F3C6A}" destId="{1D6AEE6E-714C-A043-ABEC-5E06F42E5322}" srcOrd="0" destOrd="0" presId="urn:microsoft.com/office/officeart/2005/8/layout/cycle3"/>
    <dgm:cxn modelId="{3DFEFD7D-624D-FC45-B3D2-D4A274481403}" type="presOf" srcId="{FC97FE37-4C7D-C142-8B3A-EC503D754ABF}" destId="{9706F27D-B463-7E40-AD72-8F42FBFDF207}" srcOrd="0" destOrd="0" presId="urn:microsoft.com/office/officeart/2005/8/layout/cycle3"/>
    <dgm:cxn modelId="{9D22439F-048A-7347-B74C-7836E4655018}" type="presOf" srcId="{543BA59E-C74B-CA45-ADEE-D009A43B1D86}" destId="{EA240DD9-0122-6C48-90FE-8BCFBC94E72C}" srcOrd="0" destOrd="0" presId="urn:microsoft.com/office/officeart/2005/8/layout/cycle3"/>
    <dgm:cxn modelId="{4FCB2482-B95B-6642-A92D-20154FD65616}" srcId="{543BA59E-C74B-CA45-ADEE-D009A43B1D86}" destId="{E846478C-D7B9-4A4F-8065-3111E7198CBA}" srcOrd="5" destOrd="0" parTransId="{BB92FE75-1AE7-904B-A49F-31819067CE9B}" sibTransId="{5C893F96-2DFE-AA4B-A550-A4AA4DD6ED7E}"/>
    <dgm:cxn modelId="{B7C6B97B-96D1-C744-BDE0-05BAE56AEBA2}" srcId="{543BA59E-C74B-CA45-ADEE-D009A43B1D86}" destId="{2F5C811C-01AD-2548-BA6E-481068E512D3}" srcOrd="6" destOrd="0" parTransId="{73B40C37-D2B5-FA49-A86C-EFAA1470A4F7}" sibTransId="{CD60D36E-82BC-BC4E-8D20-C44D7FC5D298}"/>
    <dgm:cxn modelId="{A6DDB494-E0BF-0041-9883-6187984A7F80}" srcId="{543BA59E-C74B-CA45-ADEE-D009A43B1D86}" destId="{EAF4F922-5B1A-DC47-B10E-5435A40ED8C9}" srcOrd="4" destOrd="0" parTransId="{0BEE8BB1-F845-C648-9957-F7C9C330D6DC}" sibTransId="{EE011982-6079-6B47-928A-3ED1FD176E3B}"/>
    <dgm:cxn modelId="{620F6D47-1DB4-C54C-9817-12E0FD39C29F}" type="presOf" srcId="{EAF4F922-5B1A-DC47-B10E-5435A40ED8C9}" destId="{2ECCDD6C-67CA-8E4D-A27D-4D9807DE98EB}" srcOrd="0" destOrd="0" presId="urn:microsoft.com/office/officeart/2005/8/layout/cycle3"/>
    <dgm:cxn modelId="{649EEB70-9291-5F44-85B1-440C59B4F764}" srcId="{543BA59E-C74B-CA45-ADEE-D009A43B1D86}" destId="{FC97FE37-4C7D-C142-8B3A-EC503D754ABF}" srcOrd="2" destOrd="0" parTransId="{429E5D74-5A68-794C-8017-E4C343EB35FD}" sibTransId="{2BE9A678-A788-4946-A795-CA659E7CFC0B}"/>
    <dgm:cxn modelId="{CD0C5728-AC30-FE40-A80D-983A169E388D}" srcId="{543BA59E-C74B-CA45-ADEE-D009A43B1D86}" destId="{1FB59868-82AF-5844-BFBB-8D26EBDA05DE}" srcOrd="1" destOrd="0" parTransId="{926BE309-80C2-1F48-880C-637D3C314B07}" sibTransId="{BF8A8E2A-A2F1-0D42-A886-517FC7DA59BD}"/>
    <dgm:cxn modelId="{DE21EADA-6363-C649-8CB2-8D0021345F43}" type="presOf" srcId="{E846478C-D7B9-4A4F-8065-3111E7198CBA}" destId="{F0E00797-C5FA-894C-B149-0AA56D478AA3}" srcOrd="0" destOrd="0" presId="urn:microsoft.com/office/officeart/2005/8/layout/cycle3"/>
    <dgm:cxn modelId="{E3151F3D-DAD7-2641-83AD-811E5D443B20}" type="presParOf" srcId="{EA240DD9-0122-6C48-90FE-8BCFBC94E72C}" destId="{4A40E27C-D9EC-2946-9605-6A72903B488E}" srcOrd="0" destOrd="0" presId="urn:microsoft.com/office/officeart/2005/8/layout/cycle3"/>
    <dgm:cxn modelId="{9777C048-25D1-9144-ACFB-A26AE25B54E2}" type="presParOf" srcId="{4A40E27C-D9EC-2946-9605-6A72903B488E}" destId="{ED834F61-8733-624E-B228-870D01616B9A}" srcOrd="0" destOrd="0" presId="urn:microsoft.com/office/officeart/2005/8/layout/cycle3"/>
    <dgm:cxn modelId="{059270DE-1BD3-3A43-B850-F787CD9D770E}" type="presParOf" srcId="{4A40E27C-D9EC-2946-9605-6A72903B488E}" destId="{9C3B80D8-4ABD-AA4A-A6CD-1136791A32E6}" srcOrd="1" destOrd="0" presId="urn:microsoft.com/office/officeart/2005/8/layout/cycle3"/>
    <dgm:cxn modelId="{39E9CDA6-D9E8-904A-9269-48487BB38388}" type="presParOf" srcId="{4A40E27C-D9EC-2946-9605-6A72903B488E}" destId="{FAEC6ACB-24AC-324D-BD4B-ED033EB65FDD}" srcOrd="2" destOrd="0" presId="urn:microsoft.com/office/officeart/2005/8/layout/cycle3"/>
    <dgm:cxn modelId="{4893FC6D-46C1-BA40-972A-CD7D73C6685E}" type="presParOf" srcId="{4A40E27C-D9EC-2946-9605-6A72903B488E}" destId="{9706F27D-B463-7E40-AD72-8F42FBFDF207}" srcOrd="3" destOrd="0" presId="urn:microsoft.com/office/officeart/2005/8/layout/cycle3"/>
    <dgm:cxn modelId="{915DC85C-212E-EB44-955D-EA18612181D2}" type="presParOf" srcId="{4A40E27C-D9EC-2946-9605-6A72903B488E}" destId="{1D6AEE6E-714C-A043-ABEC-5E06F42E5322}" srcOrd="4" destOrd="0" presId="urn:microsoft.com/office/officeart/2005/8/layout/cycle3"/>
    <dgm:cxn modelId="{30A88D5F-8E20-9449-8850-A60EE1075431}" type="presParOf" srcId="{4A40E27C-D9EC-2946-9605-6A72903B488E}" destId="{2ECCDD6C-67CA-8E4D-A27D-4D9807DE98EB}" srcOrd="5" destOrd="0" presId="urn:microsoft.com/office/officeart/2005/8/layout/cycle3"/>
    <dgm:cxn modelId="{E3163005-9E09-7544-B9A4-5579986C3B67}" type="presParOf" srcId="{4A40E27C-D9EC-2946-9605-6A72903B488E}" destId="{F0E00797-C5FA-894C-B149-0AA56D478AA3}" srcOrd="6" destOrd="0" presId="urn:microsoft.com/office/officeart/2005/8/layout/cycle3"/>
    <dgm:cxn modelId="{FDC15AD9-67FA-6C44-8802-6A4D67060C5E}" type="presParOf" srcId="{4A40E27C-D9EC-2946-9605-6A72903B488E}" destId="{9FAE9AC5-2BCE-ED49-B855-95FDF75F31A8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FD351F-512D-654C-A343-709FA09EEBF3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C3858C-BBA3-C348-BDEE-CDD9D2191F61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1800" b="1" dirty="0" smtClean="0"/>
            <a:t>Student problem solving &amp; perseverance</a:t>
          </a:r>
          <a:endParaRPr lang="en-US" sz="1800" b="1" dirty="0"/>
        </a:p>
      </dgm:t>
    </dgm:pt>
    <dgm:pt modelId="{940D93AD-2BBF-0648-BA01-8B5B9B153853}" type="parTrans" cxnId="{56E5FF4D-3F58-CB45-A6EE-900A8BE9690F}">
      <dgm:prSet/>
      <dgm:spPr/>
      <dgm:t>
        <a:bodyPr/>
        <a:lstStyle/>
        <a:p>
          <a:endParaRPr lang="en-US"/>
        </a:p>
      </dgm:t>
    </dgm:pt>
    <dgm:pt modelId="{AF3F13DA-7531-9443-BC38-77379FAF812D}" type="sibTrans" cxnId="{56E5FF4D-3F58-CB45-A6EE-900A8BE9690F}">
      <dgm:prSet/>
      <dgm:spPr/>
      <dgm:t>
        <a:bodyPr/>
        <a:lstStyle/>
        <a:p>
          <a:endParaRPr lang="en-US"/>
        </a:p>
      </dgm:t>
    </dgm:pt>
    <dgm:pt modelId="{AAA8963A-E46A-C14F-BAA3-BF11BFB3A7CD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 w="38100" cmpd="sng"/>
      </dgm:spPr>
      <dgm:t>
        <a:bodyPr/>
        <a:lstStyle/>
        <a:p>
          <a:r>
            <a:rPr lang="en-US" sz="1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Reflection</a:t>
          </a:r>
          <a:endParaRPr lang="en-US" sz="1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23C016D-9723-D746-ADB1-FB22BFA50C84}" type="parTrans" cxnId="{088CD189-6C94-7548-AF14-D68C87EA147C}">
      <dgm:prSet/>
      <dgm:spPr/>
      <dgm:t>
        <a:bodyPr/>
        <a:lstStyle/>
        <a:p>
          <a:endParaRPr lang="en-US">
            <a:ln>
              <a:solidFill>
                <a:srgbClr val="0D0D0D"/>
              </a:solidFill>
            </a:ln>
          </a:endParaRPr>
        </a:p>
      </dgm:t>
    </dgm:pt>
    <dgm:pt modelId="{EFE4EB53-C7B4-9144-B150-44140DFF3DE4}" type="sibTrans" cxnId="{088CD189-6C94-7548-AF14-D68C87EA147C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788ACC63-ADBF-9441-B701-478AC69B315E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 w="38100" cmpd="sng"/>
      </dgm:spPr>
      <dgm:t>
        <a:bodyPr/>
        <a:lstStyle/>
        <a:p>
          <a:r>
            <a:rPr lang="en-US" sz="1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Critical</a:t>
          </a:r>
          <a:r>
            <a:rPr lang="en-US" sz="1400" dirty="0" smtClean="0"/>
            <a:t> </a:t>
          </a:r>
          <a:r>
            <a:rPr lang="en-US" sz="1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thinking</a:t>
          </a:r>
          <a:endParaRPr lang="en-US" sz="1400" dirty="0"/>
        </a:p>
      </dgm:t>
    </dgm:pt>
    <dgm:pt modelId="{FEB9F394-3317-B849-8D22-815616262EE5}" type="parTrans" cxnId="{1D6ADEBF-110B-024D-AFA9-4D1DEB3D7F48}">
      <dgm:prSet/>
      <dgm:spPr/>
      <dgm:t>
        <a:bodyPr/>
        <a:lstStyle/>
        <a:p>
          <a:endParaRPr lang="en-US">
            <a:ln w="38100" cmpd="sng">
              <a:solidFill>
                <a:srgbClr val="0D0D0D"/>
              </a:solidFill>
            </a:ln>
          </a:endParaRPr>
        </a:p>
      </dgm:t>
    </dgm:pt>
    <dgm:pt modelId="{D1AF365D-2200-F94E-B771-6B96BF41696A}" type="sibTrans" cxnId="{1D6ADEBF-110B-024D-AFA9-4D1DEB3D7F48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AC2D1F36-A090-6044-86EC-DB9006446251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 w="38100" cmpd="sng"/>
      </dgm:spPr>
      <dgm:t>
        <a:bodyPr/>
        <a:lstStyle/>
        <a:p>
          <a:r>
            <a:rPr lang="en-US" sz="12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Understanding &amp; expressing point of view</a:t>
          </a:r>
          <a:endParaRPr lang="en-US" sz="12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2E537550-ED2C-894B-B29F-B0190E25B9FA}" type="parTrans" cxnId="{4B660231-A989-394F-BA6C-3F405C305105}">
      <dgm:prSet/>
      <dgm:spPr/>
      <dgm:t>
        <a:bodyPr/>
        <a:lstStyle/>
        <a:p>
          <a:endParaRPr lang="en-US"/>
        </a:p>
      </dgm:t>
    </dgm:pt>
    <dgm:pt modelId="{AB5F4F1B-1F79-5444-BA90-C29008224639}" type="sibTrans" cxnId="{4B660231-A989-394F-BA6C-3F405C305105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0DE213F8-476E-E949-8992-F7655EF1A8C6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 w="38100" cmpd="sng"/>
      </dgm:spPr>
      <dgm:t>
        <a:bodyPr/>
        <a:lstStyle/>
        <a:p>
          <a:r>
            <a:rPr lang="en-US" sz="1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Debate and negotiation</a:t>
          </a:r>
          <a:endParaRPr lang="en-US" sz="1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6F93F78-9FFF-034A-9791-B84B43BD5204}" type="parTrans" cxnId="{8EEDF0BE-8791-CB4D-9EA7-1085A79E2ED4}">
      <dgm:prSet/>
      <dgm:spPr/>
      <dgm:t>
        <a:bodyPr/>
        <a:lstStyle/>
        <a:p>
          <a:endParaRPr lang="en-US"/>
        </a:p>
      </dgm:t>
    </dgm:pt>
    <dgm:pt modelId="{EBD31FD6-1A78-484A-AC52-9892FE78949A}" type="sibTrans" cxnId="{8EEDF0BE-8791-CB4D-9EA7-1085A79E2ED4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23FC0FC2-20D0-A54C-8BA9-3B052820B53B}" type="pres">
      <dgm:prSet presAssocID="{29FD351F-512D-654C-A343-709FA09EEBF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82D4F4-D51B-0B4E-B2CA-6A998F946916}" type="pres">
      <dgm:prSet presAssocID="{29FD351F-512D-654C-A343-709FA09EEBF3}" presName="radial" presStyleCnt="0">
        <dgm:presLayoutVars>
          <dgm:animLvl val="ctr"/>
        </dgm:presLayoutVars>
      </dgm:prSet>
      <dgm:spPr/>
    </dgm:pt>
    <dgm:pt modelId="{6E9C3F2F-181F-164A-870C-41F08A9289F3}" type="pres">
      <dgm:prSet presAssocID="{C2C3858C-BBA3-C348-BDEE-CDD9D2191F61}" presName="centerShape" presStyleLbl="vennNode1" presStyleIdx="0" presStyleCnt="5" custScaleX="96335" custScaleY="40767" custLinFactNeighborX="699" custLinFactNeighborY="-7594"/>
      <dgm:spPr/>
      <dgm:t>
        <a:bodyPr/>
        <a:lstStyle/>
        <a:p>
          <a:endParaRPr lang="en-US"/>
        </a:p>
      </dgm:t>
    </dgm:pt>
    <dgm:pt modelId="{6622CBC1-241D-1E4E-98F1-B80B50959620}" type="pres">
      <dgm:prSet presAssocID="{AAA8963A-E46A-C14F-BAA3-BF11BFB3A7CD}" presName="node" presStyleLbl="vennNode1" presStyleIdx="1" presStyleCnt="5" custScaleX="116086" custScaleY="111071" custRadScaleRad="100084" custRadScaleInc="-21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24F02-0DBA-4145-BAE8-BD58BF7EF7DF}" type="pres">
      <dgm:prSet presAssocID="{788ACC63-ADBF-9441-B701-478AC69B315E}" presName="node" presStyleLbl="vennNode1" presStyleIdx="2" presStyleCnt="5" custRadScaleRad="97053" custRadScaleInc="-158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D8E1A-14B0-D442-A9F7-F2C0E8214900}" type="pres">
      <dgm:prSet presAssocID="{AC2D1F36-A090-6044-86EC-DB9006446251}" presName="node" presStyleLbl="vennNode1" presStyleIdx="3" presStyleCnt="5" custScaleX="140166" custScaleY="126895" custRadScaleRad="82452" custRadScaleInc="-39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A5643-E018-3440-B00D-CB69553369F2}" type="pres">
      <dgm:prSet presAssocID="{0DE213F8-476E-E949-8992-F7655EF1A8C6}" presName="node" presStyleLbl="vennNode1" presStyleIdx="4" presStyleCnt="5" custScaleX="131149" custScaleY="112592" custRadScaleRad="105724" custRadScaleInc="17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660231-A989-394F-BA6C-3F405C305105}" srcId="{C2C3858C-BBA3-C348-BDEE-CDD9D2191F61}" destId="{AC2D1F36-A090-6044-86EC-DB9006446251}" srcOrd="2" destOrd="0" parTransId="{2E537550-ED2C-894B-B29F-B0190E25B9FA}" sibTransId="{AB5F4F1B-1F79-5444-BA90-C29008224639}"/>
    <dgm:cxn modelId="{14EC944B-C594-6044-9A4A-46A7EE45334D}" type="presOf" srcId="{0DE213F8-476E-E949-8992-F7655EF1A8C6}" destId="{39DA5643-E018-3440-B00D-CB69553369F2}" srcOrd="0" destOrd="0" presId="urn:microsoft.com/office/officeart/2005/8/layout/radial3"/>
    <dgm:cxn modelId="{8EEDF0BE-8791-CB4D-9EA7-1085A79E2ED4}" srcId="{C2C3858C-BBA3-C348-BDEE-CDD9D2191F61}" destId="{0DE213F8-476E-E949-8992-F7655EF1A8C6}" srcOrd="3" destOrd="0" parTransId="{A6F93F78-9FFF-034A-9791-B84B43BD5204}" sibTransId="{EBD31FD6-1A78-484A-AC52-9892FE78949A}"/>
    <dgm:cxn modelId="{56E5FF4D-3F58-CB45-A6EE-900A8BE9690F}" srcId="{29FD351F-512D-654C-A343-709FA09EEBF3}" destId="{C2C3858C-BBA3-C348-BDEE-CDD9D2191F61}" srcOrd="0" destOrd="0" parTransId="{940D93AD-2BBF-0648-BA01-8B5B9B153853}" sibTransId="{AF3F13DA-7531-9443-BC38-77379FAF812D}"/>
    <dgm:cxn modelId="{4A34B61D-A603-FA40-B67F-90CEE3AABF22}" type="presOf" srcId="{29FD351F-512D-654C-A343-709FA09EEBF3}" destId="{23FC0FC2-20D0-A54C-8BA9-3B052820B53B}" srcOrd="0" destOrd="0" presId="urn:microsoft.com/office/officeart/2005/8/layout/radial3"/>
    <dgm:cxn modelId="{CFB9B996-BED2-114B-BE11-7008410714D2}" type="presOf" srcId="{788ACC63-ADBF-9441-B701-478AC69B315E}" destId="{29924F02-0DBA-4145-BAE8-BD58BF7EF7DF}" srcOrd="0" destOrd="0" presId="urn:microsoft.com/office/officeart/2005/8/layout/radial3"/>
    <dgm:cxn modelId="{4B96586B-5AC7-6246-9891-B8291995B8E2}" type="presOf" srcId="{AC2D1F36-A090-6044-86EC-DB9006446251}" destId="{BA2D8E1A-14B0-D442-A9F7-F2C0E8214900}" srcOrd="0" destOrd="0" presId="urn:microsoft.com/office/officeart/2005/8/layout/radial3"/>
    <dgm:cxn modelId="{A7262D48-E4F6-2244-A14B-D4573E5F17BB}" type="presOf" srcId="{AAA8963A-E46A-C14F-BAA3-BF11BFB3A7CD}" destId="{6622CBC1-241D-1E4E-98F1-B80B50959620}" srcOrd="0" destOrd="0" presId="urn:microsoft.com/office/officeart/2005/8/layout/radial3"/>
    <dgm:cxn modelId="{1D6ADEBF-110B-024D-AFA9-4D1DEB3D7F48}" srcId="{C2C3858C-BBA3-C348-BDEE-CDD9D2191F61}" destId="{788ACC63-ADBF-9441-B701-478AC69B315E}" srcOrd="1" destOrd="0" parTransId="{FEB9F394-3317-B849-8D22-815616262EE5}" sibTransId="{D1AF365D-2200-F94E-B771-6B96BF41696A}"/>
    <dgm:cxn modelId="{570D7B17-2CA8-374A-A618-B4643AFF990C}" type="presOf" srcId="{C2C3858C-BBA3-C348-BDEE-CDD9D2191F61}" destId="{6E9C3F2F-181F-164A-870C-41F08A9289F3}" srcOrd="0" destOrd="0" presId="urn:microsoft.com/office/officeart/2005/8/layout/radial3"/>
    <dgm:cxn modelId="{088CD189-6C94-7548-AF14-D68C87EA147C}" srcId="{C2C3858C-BBA3-C348-BDEE-CDD9D2191F61}" destId="{AAA8963A-E46A-C14F-BAA3-BF11BFB3A7CD}" srcOrd="0" destOrd="0" parTransId="{D23C016D-9723-D746-ADB1-FB22BFA50C84}" sibTransId="{EFE4EB53-C7B4-9144-B150-44140DFF3DE4}"/>
    <dgm:cxn modelId="{C433153C-3D2E-B541-81E2-3BD657E8CF9F}" type="presParOf" srcId="{23FC0FC2-20D0-A54C-8BA9-3B052820B53B}" destId="{6382D4F4-D51B-0B4E-B2CA-6A998F946916}" srcOrd="0" destOrd="0" presId="urn:microsoft.com/office/officeart/2005/8/layout/radial3"/>
    <dgm:cxn modelId="{594B02D2-3953-FF4A-B340-1198142E693B}" type="presParOf" srcId="{6382D4F4-D51B-0B4E-B2CA-6A998F946916}" destId="{6E9C3F2F-181F-164A-870C-41F08A9289F3}" srcOrd="0" destOrd="0" presId="urn:microsoft.com/office/officeart/2005/8/layout/radial3"/>
    <dgm:cxn modelId="{BA400E1F-6BAC-6549-8E0E-343A2296C11A}" type="presParOf" srcId="{6382D4F4-D51B-0B4E-B2CA-6A998F946916}" destId="{6622CBC1-241D-1E4E-98F1-B80B50959620}" srcOrd="1" destOrd="0" presId="urn:microsoft.com/office/officeart/2005/8/layout/radial3"/>
    <dgm:cxn modelId="{0FCD1836-8CAB-2A41-8D61-3D7437EFE5A8}" type="presParOf" srcId="{6382D4F4-D51B-0B4E-B2CA-6A998F946916}" destId="{29924F02-0DBA-4145-BAE8-BD58BF7EF7DF}" srcOrd="2" destOrd="0" presId="urn:microsoft.com/office/officeart/2005/8/layout/radial3"/>
    <dgm:cxn modelId="{DC72A6D6-FBF3-B647-ABA4-439C58BB5463}" type="presParOf" srcId="{6382D4F4-D51B-0B4E-B2CA-6A998F946916}" destId="{BA2D8E1A-14B0-D442-A9F7-F2C0E8214900}" srcOrd="3" destOrd="0" presId="urn:microsoft.com/office/officeart/2005/8/layout/radial3"/>
    <dgm:cxn modelId="{C0B0FDEB-66F1-414C-9C3E-F3C90860E163}" type="presParOf" srcId="{6382D4F4-D51B-0B4E-B2CA-6A998F946916}" destId="{39DA5643-E018-3440-B00D-CB69553369F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B80D8-4ABD-AA4A-A6CD-1136791A32E6}">
      <dsp:nvSpPr>
        <dsp:cNvPr id="0" name=""/>
        <dsp:cNvSpPr/>
      </dsp:nvSpPr>
      <dsp:spPr>
        <a:xfrm>
          <a:off x="1088785" y="-42914"/>
          <a:ext cx="6966429" cy="6966429"/>
        </a:xfrm>
        <a:prstGeom prst="circularArrow">
          <a:avLst>
            <a:gd name="adj1" fmla="val 5544"/>
            <a:gd name="adj2" fmla="val 330680"/>
            <a:gd name="adj3" fmla="val 14494753"/>
            <a:gd name="adj4" fmla="val 16962264"/>
            <a:gd name="adj5" fmla="val 5757"/>
          </a:avLst>
        </a:prstGeom>
        <a:solidFill>
          <a:schemeClr val="dk1">
            <a:shade val="90000"/>
          </a:schemeClr>
        </a:solidFill>
        <a:ln w="38100" cap="flat" cmpd="sng" algn="ctr">
          <a:solidFill>
            <a:schemeClr val="dk1">
              <a:satMod val="10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ED834F61-8733-624E-B228-870D01616B9A}">
      <dsp:nvSpPr>
        <dsp:cNvPr id="0" name=""/>
        <dsp:cNvSpPr/>
      </dsp:nvSpPr>
      <dsp:spPr>
        <a:xfrm>
          <a:off x="3471416" y="3093"/>
          <a:ext cx="2201167" cy="1100583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lt1">
              <a:alpha val="8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Stimulus</a:t>
          </a:r>
          <a:endParaRPr lang="en-US" sz="2400" b="1" kern="1200" dirty="0"/>
        </a:p>
      </dsp:txBody>
      <dsp:txXfrm>
        <a:off x="3525142" y="56819"/>
        <a:ext cx="2093715" cy="993131"/>
      </dsp:txXfrm>
    </dsp:sp>
    <dsp:sp modelId="{FAEC6ACB-24AC-324D-BD4B-ED033EB65FDD}">
      <dsp:nvSpPr>
        <dsp:cNvPr id="0" name=""/>
        <dsp:cNvSpPr/>
      </dsp:nvSpPr>
      <dsp:spPr>
        <a:xfrm>
          <a:off x="5794048" y="1121614"/>
          <a:ext cx="2201167" cy="1100583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lt1">
              <a:alpha val="8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Creating a challenge</a:t>
          </a:r>
          <a:endParaRPr lang="en-US" sz="2400" b="1" kern="1200" dirty="0"/>
        </a:p>
      </dsp:txBody>
      <dsp:txXfrm>
        <a:off x="5847774" y="1175340"/>
        <a:ext cx="2093715" cy="993131"/>
      </dsp:txXfrm>
    </dsp:sp>
    <dsp:sp modelId="{9706F27D-B463-7E40-AD72-8F42FBFDF207}">
      <dsp:nvSpPr>
        <dsp:cNvPr id="0" name=""/>
        <dsp:cNvSpPr/>
      </dsp:nvSpPr>
      <dsp:spPr>
        <a:xfrm>
          <a:off x="6367691" y="3634908"/>
          <a:ext cx="2201167" cy="1100583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lt1">
              <a:alpha val="8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Forming groups</a:t>
          </a:r>
          <a:endParaRPr lang="en-US" sz="2400" b="1" kern="1200" dirty="0"/>
        </a:p>
      </dsp:txBody>
      <dsp:txXfrm>
        <a:off x="6421417" y="3688634"/>
        <a:ext cx="2093715" cy="993131"/>
      </dsp:txXfrm>
    </dsp:sp>
    <dsp:sp modelId="{1D6AEE6E-714C-A043-ABEC-5E06F42E5322}">
      <dsp:nvSpPr>
        <dsp:cNvPr id="0" name=""/>
        <dsp:cNvSpPr/>
      </dsp:nvSpPr>
      <dsp:spPr>
        <a:xfrm>
          <a:off x="4760379" y="5650413"/>
          <a:ext cx="2201167" cy="1100583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lt1">
              <a:alpha val="8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Research &amp; exploration</a:t>
          </a:r>
          <a:endParaRPr lang="en-US" sz="2400" b="1" kern="1200" dirty="0"/>
        </a:p>
      </dsp:txBody>
      <dsp:txXfrm>
        <a:off x="4814105" y="5704139"/>
        <a:ext cx="2093715" cy="993131"/>
      </dsp:txXfrm>
    </dsp:sp>
    <dsp:sp modelId="{2ECCDD6C-67CA-8E4D-A27D-4D9807DE98EB}">
      <dsp:nvSpPr>
        <dsp:cNvPr id="0" name=""/>
        <dsp:cNvSpPr/>
      </dsp:nvSpPr>
      <dsp:spPr>
        <a:xfrm>
          <a:off x="2182452" y="5650413"/>
          <a:ext cx="2201167" cy="1100583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lt1">
              <a:alpha val="8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Synthesizing learning</a:t>
          </a:r>
          <a:endParaRPr lang="en-US" sz="2400" b="1" kern="1200" dirty="0"/>
        </a:p>
      </dsp:txBody>
      <dsp:txXfrm>
        <a:off x="2236178" y="5704139"/>
        <a:ext cx="2093715" cy="993131"/>
      </dsp:txXfrm>
    </dsp:sp>
    <dsp:sp modelId="{F0E00797-C5FA-894C-B149-0AA56D478AA3}">
      <dsp:nvSpPr>
        <dsp:cNvPr id="0" name=""/>
        <dsp:cNvSpPr/>
      </dsp:nvSpPr>
      <dsp:spPr>
        <a:xfrm>
          <a:off x="575140" y="3634908"/>
          <a:ext cx="2201167" cy="1100583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lt1">
              <a:alpha val="8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Presentations</a:t>
          </a:r>
          <a:endParaRPr lang="en-US" sz="2000" b="1" kern="1200" dirty="0"/>
        </a:p>
      </dsp:txBody>
      <dsp:txXfrm>
        <a:off x="628866" y="3688634"/>
        <a:ext cx="2093715" cy="993131"/>
      </dsp:txXfrm>
    </dsp:sp>
    <dsp:sp modelId="{9FAE9AC5-2BCE-ED49-B855-95FDF75F31A8}">
      <dsp:nvSpPr>
        <dsp:cNvPr id="0" name=""/>
        <dsp:cNvSpPr/>
      </dsp:nvSpPr>
      <dsp:spPr>
        <a:xfrm>
          <a:off x="1148783" y="1121614"/>
          <a:ext cx="2201167" cy="1100583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lt1">
              <a:alpha val="8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Assessment of learning</a:t>
          </a:r>
          <a:endParaRPr lang="en-US" sz="2400" b="1" kern="1200" dirty="0"/>
        </a:p>
      </dsp:txBody>
      <dsp:txXfrm>
        <a:off x="1202509" y="1175340"/>
        <a:ext cx="2093715" cy="993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C3F2F-181F-164A-870C-41F08A9289F3}">
      <dsp:nvSpPr>
        <dsp:cNvPr id="0" name=""/>
        <dsp:cNvSpPr/>
      </dsp:nvSpPr>
      <dsp:spPr>
        <a:xfrm>
          <a:off x="2582762" y="1348129"/>
          <a:ext cx="2243487" cy="949397"/>
        </a:xfrm>
        <a:prstGeom prst="ellipse">
          <a:avLst/>
        </a:prstGeom>
        <a:solidFill>
          <a:schemeClr val="lt1"/>
        </a:solidFill>
        <a:ln w="25400" cap="flat" cmpd="sng" algn="ctr">
          <a:noFill/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Student problem solving &amp; perseverance</a:t>
          </a:r>
          <a:endParaRPr lang="en-US" sz="1800" b="1" kern="1200" dirty="0"/>
        </a:p>
      </dsp:txBody>
      <dsp:txXfrm>
        <a:off x="2911313" y="1487165"/>
        <a:ext cx="1586385" cy="671325"/>
      </dsp:txXfrm>
    </dsp:sp>
    <dsp:sp modelId="{6622CBC1-241D-1E4E-98F1-B80B50959620}">
      <dsp:nvSpPr>
        <dsp:cNvPr id="0" name=""/>
        <dsp:cNvSpPr/>
      </dsp:nvSpPr>
      <dsp:spPr>
        <a:xfrm>
          <a:off x="2956282" y="-110105"/>
          <a:ext cx="1351728" cy="1293332"/>
        </a:xfrm>
        <a:prstGeom prst="ellipse">
          <a:avLst/>
        </a:prstGeom>
        <a:solidFill>
          <a:schemeClr val="dk1">
            <a:shade val="90000"/>
          </a:schemeClr>
        </a:solidFill>
        <a:ln w="38100" cap="flat" cmpd="sng" algn="ctr">
          <a:solidFill>
            <a:schemeClr val="dk1"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Reflection</a:t>
          </a:r>
          <a:endParaRPr lang="en-US" sz="14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154238" y="79299"/>
        <a:ext cx="955816" cy="914524"/>
      </dsp:txXfrm>
    </dsp:sp>
    <dsp:sp modelId="{29924F02-0DBA-4145-BAE8-BD58BF7EF7DF}">
      <dsp:nvSpPr>
        <dsp:cNvPr id="0" name=""/>
        <dsp:cNvSpPr/>
      </dsp:nvSpPr>
      <dsp:spPr>
        <a:xfrm>
          <a:off x="4527368" y="1107262"/>
          <a:ext cx="1164419" cy="1164419"/>
        </a:xfrm>
        <a:prstGeom prst="ellipse">
          <a:avLst/>
        </a:prstGeom>
        <a:solidFill>
          <a:schemeClr val="dk1">
            <a:shade val="90000"/>
          </a:schemeClr>
        </a:solidFill>
        <a:ln w="38100" cap="flat" cmpd="sng" algn="ctr">
          <a:solidFill>
            <a:schemeClr val="dk1"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Critical</a:t>
          </a:r>
          <a:r>
            <a:rPr lang="en-US" sz="1400" kern="1200" dirty="0" smtClean="0"/>
            <a:t> </a:t>
          </a:r>
          <a:r>
            <a:rPr lang="en-US" sz="14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thinking</a:t>
          </a:r>
          <a:endParaRPr lang="en-US" sz="1400" kern="1200" dirty="0"/>
        </a:p>
      </dsp:txBody>
      <dsp:txXfrm>
        <a:off x="4697893" y="1277787"/>
        <a:ext cx="823369" cy="823369"/>
      </dsp:txXfrm>
    </dsp:sp>
    <dsp:sp modelId="{BA2D8E1A-14B0-D442-A9F7-F2C0E8214900}">
      <dsp:nvSpPr>
        <dsp:cNvPr id="0" name=""/>
        <dsp:cNvSpPr/>
      </dsp:nvSpPr>
      <dsp:spPr>
        <a:xfrm>
          <a:off x="2944644" y="2562453"/>
          <a:ext cx="1632120" cy="1477590"/>
        </a:xfrm>
        <a:prstGeom prst="ellipse">
          <a:avLst/>
        </a:prstGeom>
        <a:solidFill>
          <a:schemeClr val="dk1">
            <a:shade val="90000"/>
          </a:schemeClr>
        </a:solidFill>
        <a:ln w="38100" cap="flat" cmpd="sng" algn="ctr">
          <a:solidFill>
            <a:schemeClr val="dk1"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Understanding &amp; expressing point of view</a:t>
          </a:r>
          <a:endParaRPr lang="en-US" sz="12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183662" y="2778841"/>
        <a:ext cx="1154084" cy="1044814"/>
      </dsp:txXfrm>
    </dsp:sp>
    <dsp:sp modelId="{39DA5643-E018-3440-B00D-CB69553369F2}">
      <dsp:nvSpPr>
        <dsp:cNvPr id="0" name=""/>
        <dsp:cNvSpPr/>
      </dsp:nvSpPr>
      <dsp:spPr>
        <a:xfrm>
          <a:off x="1374803" y="968552"/>
          <a:ext cx="1527124" cy="1311043"/>
        </a:xfrm>
        <a:prstGeom prst="ellipse">
          <a:avLst/>
        </a:prstGeom>
        <a:solidFill>
          <a:schemeClr val="dk1">
            <a:shade val="90000"/>
          </a:schemeClr>
        </a:solidFill>
        <a:ln w="38100" cap="flat" cmpd="sng" algn="ctr">
          <a:solidFill>
            <a:schemeClr val="dk1"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Debate and negotiation</a:t>
          </a:r>
          <a:endParaRPr lang="en-US" sz="14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1598445" y="1160550"/>
        <a:ext cx="1079840" cy="927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7E2BA-411E-424C-86A6-3BF0CEA6E9FE}" type="datetimeFigureOut">
              <a:rPr lang="en-US" smtClean="0"/>
              <a:t>16-11-17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6ABFC-40A6-5948-9F4A-98DDE2510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95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2ED95-5567-224F-A578-0A17ED21EB8C}" type="datetimeFigureOut">
              <a:rPr lang="en-US" smtClean="0"/>
              <a:t>16-11-17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39CFC-CB71-4041-95AD-20D74440A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63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9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81" algn="l" defTabSz="4569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62" algn="l" defTabSz="4569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41" algn="l" defTabSz="4569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22" algn="l" defTabSz="4569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02" algn="l" defTabSz="4569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83" algn="l" defTabSz="4569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64" algn="l" defTabSz="4569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45" algn="l" defTabSz="4569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9CFC-CB71-4041-95AD-20D74440AC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3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9CFC-CB71-4041-95AD-20D74440ACD8}" type="slidenum">
              <a:rPr 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22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Deb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9CFC-CB71-4041-95AD-20D74440ACD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224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9CFC-CB71-4041-95AD-20D74440ACD8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224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 inquiry cycle- </a:t>
            </a:r>
            <a:r>
              <a:rPr lang="en-US" baseline="0" dirty="0" err="1" smtClean="0"/>
              <a:t>Halbert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Kaser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68367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Deb, I’m imagining you will orchestrate this activity.</a:t>
            </a:r>
          </a:p>
          <a:p>
            <a:endParaRPr lang="en-US" dirty="0" smtClean="0"/>
          </a:p>
          <a:p>
            <a:r>
              <a:rPr lang="en-US" dirty="0" smtClean="0"/>
              <a:t>Nancy... I like the idea of including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Leyton</a:t>
            </a:r>
            <a:r>
              <a:rPr lang="en-US" baseline="0" dirty="0" smtClean="0"/>
              <a:t> a bit more in the afternoon. But we can talk about it with him too.</a:t>
            </a:r>
          </a:p>
          <a:p>
            <a:endParaRPr lang="en-US" dirty="0" smtClean="0"/>
          </a:p>
          <a:p>
            <a:r>
              <a:rPr lang="en-US" dirty="0" smtClean="0"/>
              <a:t>Also imagining that these</a:t>
            </a:r>
            <a:r>
              <a:rPr lang="en-US" baseline="0" dirty="0" smtClean="0"/>
              <a:t> first discussions will focus on the first question from the “Beginning Reflections” slide; then </a:t>
            </a:r>
            <a:r>
              <a:rPr lang="en-US" baseline="0" dirty="0" err="1" smtClean="0"/>
              <a:t>Leyton</a:t>
            </a:r>
            <a:r>
              <a:rPr lang="en-US" baseline="0" dirty="0" smtClean="0"/>
              <a:t> might take up the other two questions in introducing the “Wonder Book”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9CFC-CB71-4041-95AD-20D74440AC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35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B6349E-DB8F-CE4C-AB5D-BC427BF5921D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4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395" tIns="45699" rIns="91395" bIns="45699" rtlCol="0">
            <a:normAutofit/>
          </a:bodyPr>
          <a:lstStyle>
            <a:lvl1pPr marL="0" indent="0" algn="ctr" defTabSz="913962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7"/>
            <a:ext cx="2133600" cy="259317"/>
          </a:xfrm>
        </p:spPr>
        <p:txBody>
          <a:bodyPr/>
          <a:lstStyle/>
          <a:p>
            <a:pPr>
              <a:defRPr/>
            </a:pPr>
            <a:fld id="{C2922211-C585-3345-B53D-26A526501D5A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pPr>
              <a:defRPr/>
            </a:pPr>
            <a:fld id="{F6A00FF2-6757-964D-BBA8-B391794FD4CE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8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8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1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62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3962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C4F4DD-76C0-8F44-8F91-FA96BC25E731}" type="slidenum">
              <a:rPr lang="en-US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5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3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1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3" y="2670048"/>
            <a:ext cx="3008376" cy="3401568"/>
          </a:xfrm>
        </p:spPr>
        <p:txBody>
          <a:bodyPr vert="horz" lIns="91395" tIns="45699" rIns="91395" bIns="45699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1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marL="0" lvl="0" indent="0" algn="l" defTabSz="913962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F417DA-162C-D34B-98BF-D6BE9F5E3A87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8A5A-20D0-3C44-AEE1-72B73894F86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4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1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4" y="5271250"/>
            <a:ext cx="8021977" cy="1013011"/>
          </a:xfrm>
        </p:spPr>
        <p:txBody>
          <a:bodyPr vert="horz" lIns="91395" tIns="45699" rIns="91395" bIns="45699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1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marL="0" lvl="0" indent="0" algn="l" defTabSz="913962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62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3962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C4F4DD-76C0-8F44-8F91-FA96BC25E731}" type="slidenum">
              <a:rPr lang="en-US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619B54-4677-1448-86B4-B1A031A0164F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8A4C6-674A-0B4A-A04B-78D6CC822455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2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5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ADC17-ED16-7E42-B0D1-D59066601AEF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CB0EA7-60B6-D844-A2C8-85CF859ACF55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4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395" tIns="45699" rIns="91395" bIns="45699" rtlCol="0">
            <a:normAutofit/>
          </a:bodyPr>
          <a:lstStyle>
            <a:lvl1pPr marL="0" indent="0" algn="ctr" defTabSz="913962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7"/>
            <a:ext cx="2133600" cy="259317"/>
          </a:xfrm>
        </p:spPr>
        <p:txBody>
          <a:bodyPr/>
          <a:lstStyle/>
          <a:p>
            <a:fld id="{BCED3E41-E2DE-48B7-AD25-2C05D8372D60}" type="datetime4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November 17, 2016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FA84A37A-AFC2-4A01-80A1-FC20F2C0D5BB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418991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754258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4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8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7"/>
            <a:ext cx="2133600" cy="259317"/>
          </a:xfrm>
        </p:spPr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3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6817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7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9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D1B-BB73-41B2-8202-C6678B761557}" type="datetime4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November 17, 2016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283469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02611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DF50A4-5195-AA4A-823C-701E171766AA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195738-6A32-9143-92F7-4FA1049AE05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1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1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697634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635022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494482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8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8" y="2147889"/>
            <a:ext cx="3008313" cy="3262313"/>
          </a:xfrm>
        </p:spPr>
        <p:txBody>
          <a:bodyPr vert="horz" lIns="91395" tIns="45699" rIns="91395" bIns="45699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1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marL="0" lvl="0" indent="0" algn="l" defTabSz="913962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89203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>
                      <a:solidFill>
                        <a:srgbClr val="FFFFFF"/>
                      </a:solidFill>
                      <a:latin typeface="Calisto MT"/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8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8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1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5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9140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3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1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3" y="2670048"/>
            <a:ext cx="3008376" cy="3401568"/>
          </a:xfrm>
        </p:spPr>
        <p:txBody>
          <a:bodyPr vert="horz" lIns="91395" tIns="45699" rIns="91395" bIns="45699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1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marL="0" lvl="0" indent="0" algn="l" defTabSz="913962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707398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4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6981" indent="0">
              <a:buNone/>
              <a:defRPr sz="2800"/>
            </a:lvl2pPr>
            <a:lvl3pPr marL="913962" indent="0">
              <a:buNone/>
              <a:defRPr sz="2400"/>
            </a:lvl3pPr>
            <a:lvl4pPr marL="1370941" indent="0">
              <a:buNone/>
              <a:defRPr sz="2000"/>
            </a:lvl4pPr>
            <a:lvl5pPr marL="1827922" indent="0">
              <a:buNone/>
              <a:defRPr sz="2000"/>
            </a:lvl5pPr>
            <a:lvl6pPr marL="2284902" indent="0">
              <a:buNone/>
              <a:defRPr sz="2000"/>
            </a:lvl6pPr>
            <a:lvl7pPr marL="2741883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4" y="5271250"/>
            <a:ext cx="8021977" cy="1013011"/>
          </a:xfrm>
        </p:spPr>
        <p:txBody>
          <a:bodyPr vert="horz" lIns="91395" tIns="45699" rIns="91395" bIns="45699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1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marL="0" lvl="0" indent="0" algn="l" defTabSz="913962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335032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849534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2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5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170044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pPr>
              <a:defRPr/>
            </a:pPr>
            <a:fld id="{C2922211-C585-3345-B53D-26A526501D5A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pPr>
              <a:defRPr/>
            </a:pPr>
            <a:fld id="{F6A00FF2-6757-964D-BBA8-B391794FD4CE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6656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4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8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7"/>
            <a:ext cx="2133600" cy="259317"/>
          </a:xfrm>
        </p:spPr>
        <p:txBody>
          <a:bodyPr/>
          <a:lstStyle/>
          <a:p>
            <a:pPr defTabSz="913962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3962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3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DF50A4-5195-AA4A-823C-701E171766AA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195738-6A32-9143-92F7-4FA1049AE05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187977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542885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E1DE80-E6A5-2446-AE75-AE3173381495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1CF7E-5FA5-CC4A-96A3-A253A4A1EC2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889028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A04643-A22B-934D-854E-EF5C4F1BB830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258F6-94B3-244B-A349-99806D23EA1E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246437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AB1E7-EF06-634B-8FF9-BF567596C99C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1EBC9-2F0D-6A44-A455-350577B4A84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593902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509DC0-3523-C446-91C7-8D9CFB57C0F9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6D828-EB71-4142-8859-52598B5B853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203177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B94701-B15F-064C-8939-9E6970173C75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C6BF4-8217-0242-80B0-A52DC7868C6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351409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284AFB-6DB1-7F46-A819-E5083987C091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C6019-9FDF-244B-9D47-D1ED14CCBCC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971845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>
                      <a:solidFill>
                        <a:srgbClr val="FFFFFF"/>
                      </a:solidFill>
                      <a:latin typeface="Calisto MT"/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C4F4DD-76C0-8F44-8F91-FA96BC25E731}" type="slidenum">
              <a:rPr lang="en-US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171735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F417DA-162C-D34B-98BF-D6BE9F5E3A87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8A5A-20D0-3C44-AEE1-72B73894F86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60272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7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9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E1DE80-E6A5-2446-AE75-AE3173381495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1CF7E-5FA5-CC4A-96A3-A253A4A1EC2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C4F4DD-76C0-8F44-8F91-FA96BC25E731}" type="slidenum">
              <a:rPr lang="en-US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9803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619B54-4677-1448-86B4-B1A031A0164F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8A4C6-674A-0B4A-A04B-78D6CC822455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10865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ADC17-ED16-7E42-B0D1-D59066601AEF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CB0EA7-60B6-D844-A2C8-85CF859ACF55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133799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BCED3E41-E2DE-48B7-AD25-2C05D8372D60}" type="datetime4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November 17, 2016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FA84A37A-AFC2-4A01-80A1-FC20F2C0D5BB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383711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211597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1379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D1B-BB73-41B2-8202-C6678B761557}" type="datetime4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November 17, 2016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542721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61041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752350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13884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A04643-A22B-934D-854E-EF5C4F1BB830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258F6-94B3-244B-A349-99806D23EA1E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143806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9451280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>
                      <a:solidFill>
                        <a:srgbClr val="FFFFFF"/>
                      </a:solidFill>
                      <a:latin typeface="Calisto MT"/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538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931541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14881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3948793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00106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pPr>
              <a:defRPr/>
            </a:pPr>
            <a:fld id="{C2922211-C585-3345-B53D-26A526501D5A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pPr>
              <a:defRPr/>
            </a:pPr>
            <a:fld id="{F6A00FF2-6757-964D-BBA8-B391794FD4CE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848492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DF50A4-5195-AA4A-823C-701E171766AA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195738-6A32-9143-92F7-4FA1049AE05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214458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8482334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1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6981" indent="0">
              <a:buNone/>
              <a:defRPr sz="2000" b="1"/>
            </a:lvl2pPr>
            <a:lvl3pPr marL="913962" indent="0">
              <a:buNone/>
              <a:defRPr sz="1800" b="1"/>
            </a:lvl3pPr>
            <a:lvl4pPr marL="1370941" indent="0">
              <a:buNone/>
              <a:defRPr sz="1600" b="1"/>
            </a:lvl4pPr>
            <a:lvl5pPr marL="1827922" indent="0">
              <a:buNone/>
              <a:defRPr sz="1600" b="1"/>
            </a:lvl5pPr>
            <a:lvl6pPr marL="2284902" indent="0">
              <a:buNone/>
              <a:defRPr sz="1600" b="1"/>
            </a:lvl6pPr>
            <a:lvl7pPr marL="2741883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AB1E7-EF06-634B-8FF9-BF567596C99C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1EBC9-2F0D-6A44-A455-350577B4A84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E1DE80-E6A5-2446-AE75-AE3173381495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1CF7E-5FA5-CC4A-96A3-A253A4A1EC2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186004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A04643-A22B-934D-854E-EF5C4F1BB830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258F6-94B3-244B-A349-99806D23EA1E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878751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AB1E7-EF06-634B-8FF9-BF567596C99C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1EBC9-2F0D-6A44-A455-350577B4A84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924102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509DC0-3523-C446-91C7-8D9CFB57C0F9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6D828-EB71-4142-8859-52598B5B853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898204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B94701-B15F-064C-8939-9E6970173C75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C6BF4-8217-0242-80B0-A52DC7868C6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79543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284AFB-6DB1-7F46-A819-E5083987C091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C6019-9FDF-244B-9D47-D1ED14CCBCC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821936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>
                      <a:solidFill>
                        <a:srgbClr val="FFFFFF"/>
                      </a:solidFill>
                      <a:latin typeface="Calisto MT"/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C4F4DD-76C0-8F44-8F91-FA96BC25E731}" type="slidenum">
              <a:rPr lang="en-US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660041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F417DA-162C-D34B-98BF-D6BE9F5E3A87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8A5A-20D0-3C44-AEE1-72B73894F86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561977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C4F4DD-76C0-8F44-8F91-FA96BC25E731}" type="slidenum">
              <a:rPr lang="en-US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37984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>
                  <a:solidFill>
                    <a:srgbClr val="FFFFFF"/>
                  </a:solidFill>
                  <a:latin typeface="Calisto M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619B54-4677-1448-86B4-B1A031A0164F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8A4C6-674A-0B4A-A04B-78D6CC822455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42494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509DC0-3523-C446-91C7-8D9CFB57C0F9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6D828-EB71-4142-8859-52598B5B853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  <a:latin typeface="Calisto MT"/>
                </a:endParaRPr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>
                    <a:solidFill>
                      <a:srgbClr val="FFFFFF"/>
                    </a:solidFill>
                    <a:latin typeface="Calisto MT"/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>
                <a:solidFill>
                  <a:srgbClr val="FFFFFF"/>
                </a:solidFill>
                <a:latin typeface="Calisto M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ADC17-ED16-7E42-B0D1-D59066601AEF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CB0EA7-60B6-D844-A2C8-85CF859ACF55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alisto MT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570515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922211-C585-3345-B53D-26A526501D5A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00FF2-6757-964D-BBA8-B391794FD4CE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895693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DF50A4-5195-AA4A-823C-701E171766AA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195738-6A32-9143-92F7-4FA1049AE059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84296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819818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E1DE80-E6A5-2446-AE75-AE3173381495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1CF7E-5FA5-CC4A-96A3-A253A4A1EC2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913525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pPr>
              <a:defRPr/>
            </a:pPr>
            <a:fld id="{38A04643-A22B-934D-854E-EF5C4F1BB830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258F6-94B3-244B-A349-99806D23EA1E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735578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pPr>
              <a:defRPr/>
            </a:pPr>
            <a:fld id="{B20AB1E7-EF06-634B-8FF9-BF567596C99C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1EBC9-2F0D-6A44-A455-350577B4A84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470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509DC0-3523-C446-91C7-8D9CFB57C0F9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6D828-EB71-4142-8859-52598B5B8538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813679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B94701-B15F-064C-8939-9E6970173C75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C6BF4-8217-0242-80B0-A52DC7868C6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0494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pPr>
              <a:defRPr/>
            </a:pPr>
            <a:fld id="{77284AFB-6DB1-7F46-A819-E5083987C091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C6019-9FDF-244B-9D47-D1ED14CCBCC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234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B94701-B15F-064C-8939-9E6970173C75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C6BF4-8217-0242-80B0-A52DC7868C6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pPr>
              <a:defRPr/>
            </a:pPr>
            <a:fld id="{12F417DA-162C-D34B-98BF-D6BE9F5E3A87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8A5A-20D0-3C44-AEE1-72B73894F860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145593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957E06-4CF6-4945-A6F8-65230E2C2B1C}" type="datetime1">
              <a:rPr lang="en-CA" i="1" smtClean="0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16-11-17</a:t>
            </a:fld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915794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34E9D48-4889-1544-893E-0A4E47108B6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16-11-17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55465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34E9D48-4889-1544-893E-0A4E47108B6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16-11-17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57964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619B54-4677-1448-86B4-B1A031A0164F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8A4C6-674A-0B4A-A04B-78D6CC822455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839959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ADC17-ED16-7E42-B0D1-D59066601AEF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CB0EA7-60B6-D844-A2C8-85CF859ACF55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9888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8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8" y="2147889"/>
            <a:ext cx="3008313" cy="3262313"/>
          </a:xfrm>
        </p:spPr>
        <p:txBody>
          <a:bodyPr vert="horz" lIns="91395" tIns="45699" rIns="91395" bIns="45699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81" indent="0">
              <a:buNone/>
              <a:defRPr sz="1200"/>
            </a:lvl2pPr>
            <a:lvl3pPr marL="913962" indent="0">
              <a:buNone/>
              <a:defRPr sz="1000"/>
            </a:lvl3pPr>
            <a:lvl4pPr marL="1370941" indent="0">
              <a:buNone/>
              <a:defRPr sz="900"/>
            </a:lvl4pPr>
            <a:lvl5pPr marL="1827922" indent="0">
              <a:buNone/>
              <a:defRPr sz="900"/>
            </a:lvl5pPr>
            <a:lvl6pPr marL="2284902" indent="0">
              <a:buNone/>
              <a:defRPr sz="900"/>
            </a:lvl6pPr>
            <a:lvl7pPr marL="2741883" indent="0">
              <a:buNone/>
              <a:defRPr sz="900"/>
            </a:lvl7pPr>
            <a:lvl8pPr marL="3198864" indent="0">
              <a:buNone/>
              <a:defRPr sz="900"/>
            </a:lvl8pPr>
            <a:lvl9pPr marL="3655845" indent="0">
              <a:buNone/>
              <a:defRPr sz="900"/>
            </a:lvl9pPr>
          </a:lstStyle>
          <a:p>
            <a:pPr marL="0" lvl="0" indent="0" algn="l" defTabSz="913962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284AFB-6DB1-7F46-A819-E5083987C091}" type="datetime1">
              <a:rPr lang="en-C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16-11-17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C6019-9FDF-244B-9D47-D1ED14CCBCC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8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395" tIns="45699" rIns="91395" bIns="45699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5" y="2133601"/>
            <a:ext cx="7345363" cy="3931920"/>
          </a:xfrm>
          <a:prstGeom prst="rect">
            <a:avLst/>
          </a:prstGeom>
        </p:spPr>
        <p:txBody>
          <a:bodyPr vert="horz" lIns="91395" tIns="45699" rIns="91395" bIns="45699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2"/>
            <a:ext cx="2133600" cy="259317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934E9D48-4889-1544-893E-0A4E47108B6B}" type="datetimeFigureOut">
              <a:rPr lang="en-US" smtClean="0"/>
              <a:t>16-11-17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marL="0" algn="r" defTabSz="913962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marL="0" algn="ctr" defTabSz="913962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FE7D0E6-14F8-4647-A83F-86A5281711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ctr" defTabSz="913962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962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159" indent="-228489" algn="l" defTabSz="913962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7651" indent="-228489" algn="l" defTabSz="913962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140" indent="-228489" algn="l" defTabSz="913962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4631" indent="-228489" algn="l" defTabSz="913962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186" indent="-228489" algn="l" defTabSz="913962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091" indent="-228489" algn="l" defTabSz="913962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6928" indent="-228489" algn="l" defTabSz="913962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3831" indent="-228489" algn="l" defTabSz="913962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5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395" tIns="45699" rIns="91395" bIns="45699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5" y="2133601"/>
            <a:ext cx="7345363" cy="3931920"/>
          </a:xfrm>
          <a:prstGeom prst="rect">
            <a:avLst/>
          </a:prstGeom>
        </p:spPr>
        <p:txBody>
          <a:bodyPr vert="horz" lIns="91395" tIns="45699" rIns="91395" bIns="45699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2"/>
            <a:ext cx="2133600" cy="259317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marL="0" algn="r" defTabSz="913962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395" tIns="45699" rIns="91395" bIns="45699" rtlCol="0" anchor="ctr"/>
          <a:lstStyle>
            <a:lvl1pPr marL="0" algn="ctr" defTabSz="913962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76070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ctr" defTabSz="913962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962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159" indent="-228489" algn="l" defTabSz="913962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7651" indent="-228489" algn="l" defTabSz="913962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140" indent="-228489" algn="l" defTabSz="913962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4631" indent="-228489" algn="l" defTabSz="913962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186" indent="-228489" algn="l" defTabSz="913962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091" indent="-228489" algn="l" defTabSz="913962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6928" indent="-228489" algn="l" defTabSz="913962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3831" indent="-228489" algn="l" defTabSz="913962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1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2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3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5" algn="l" defTabSz="913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pPr defTabSz="457200"/>
            <a:fld id="{934E9D48-4889-1544-893E-0A4E47108B6B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 defTabSz="457200"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FE7D0E6-14F8-4647-A83F-86A52817116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37153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pPr defTabSz="457200"/>
            <a:fld id="{0E234C09-6CF5-4A45-AC8A-220EE78076FA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 defTabSz="457200"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D7CEF8E-C317-A743-AC14-5F2E78239A2C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7898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pPr defTabSz="457200"/>
            <a:fld id="{934E9D48-4889-1544-893E-0A4E47108B6B}" type="datetimeFigureOut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</a:rPr>
              <a:pPr defTabSz="457200"/>
              <a:t>16-11-17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7C8F9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FE7D0E6-14F8-4647-A83F-86A528171167}" type="slidenum">
              <a:rPr lang="en-US" smtClean="0">
                <a:solidFill>
                  <a:srgbClr val="7C8F97">
                    <a:lumMod val="60000"/>
                    <a:lumOff val="40000"/>
                  </a:srgbClr>
                </a:solidFill>
                <a:latin typeface="Calisto MT"/>
              </a:rPr>
              <a:pPr/>
              <a:t>‹#›</a:t>
            </a:fld>
            <a:endParaRPr lang="en-US">
              <a:solidFill>
                <a:srgbClr val="7C8F97">
                  <a:lumMod val="60000"/>
                  <a:lumOff val="4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40792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934E9D48-4889-1544-893E-0A4E47108B6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 defTabSz="457200"/>
              <a:t>16-11-17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7FE7D0E6-14F8-4647-A83F-86A528171167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 defTabSz="457200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6660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71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3857" y="2979183"/>
            <a:ext cx="7571621" cy="2922336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9" rIns="91395" bIns="4569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90" y="1904823"/>
            <a:ext cx="8131364" cy="3996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What have you been thinking or trying in your context related to our focus on SEL/SRL?</a:t>
            </a:r>
          </a:p>
          <a:p>
            <a:pPr marL="464915" lvl="2" indent="0">
              <a:spcBef>
                <a:spcPts val="3999"/>
              </a:spcBef>
              <a:buNone/>
            </a:pPr>
            <a:r>
              <a:rPr lang="en-US" sz="2600" dirty="0"/>
              <a:t>Where is your inquiry focusing?</a:t>
            </a:r>
          </a:p>
          <a:p>
            <a:pPr marL="464915" lvl="2" indent="0">
              <a:spcBef>
                <a:spcPts val="3999"/>
              </a:spcBef>
              <a:buNone/>
            </a:pPr>
            <a:r>
              <a:rPr lang="en-US" sz="2600" dirty="0"/>
              <a:t>What have you been seeing in practice?</a:t>
            </a:r>
          </a:p>
          <a:p>
            <a:pPr marL="464915" lvl="2" indent="0">
              <a:spcBef>
                <a:spcPts val="3999"/>
              </a:spcBef>
              <a:buNone/>
            </a:pPr>
            <a:r>
              <a:rPr lang="en-US" sz="2600" dirty="0"/>
              <a:t>What have you tried or are you thinking of trying?</a:t>
            </a:r>
          </a:p>
          <a:p>
            <a:pPr marL="464915" lvl="2" indent="0">
              <a:spcBef>
                <a:spcPts val="1800"/>
              </a:spcBef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194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3"/>
          <a:stretch/>
        </p:blipFill>
        <p:spPr bwMode="auto">
          <a:xfrm>
            <a:off x="335113" y="1225176"/>
            <a:ext cx="8312150" cy="52138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09335" y="203691"/>
            <a:ext cx="68008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/>
            <a:r>
              <a:rPr lang="en-US" sz="3200" dirty="0" smtClean="0">
                <a:solidFill>
                  <a:prstClr val="black"/>
                </a:solidFill>
              </a:rPr>
              <a:t>Research and Create a Book</a:t>
            </a:r>
          </a:p>
          <a:p>
            <a:pPr defTabSz="457200"/>
            <a:r>
              <a:rPr lang="en-US" sz="1800" dirty="0" smtClean="0">
                <a:solidFill>
                  <a:prstClr val="black"/>
                </a:solidFill>
              </a:rPr>
              <a:t>Courtesy of K</a:t>
            </a:r>
            <a:r>
              <a:rPr lang="en-US" sz="1800" dirty="0">
                <a:solidFill>
                  <a:prstClr val="black"/>
                </a:solidFill>
              </a:rPr>
              <a:t>. </a:t>
            </a:r>
            <a:r>
              <a:rPr lang="en-US" sz="1800" dirty="0" err="1">
                <a:solidFill>
                  <a:prstClr val="black"/>
                </a:solidFill>
              </a:rPr>
              <a:t>Ondrik</a:t>
            </a:r>
            <a:r>
              <a:rPr lang="en-US" sz="1800" dirty="0">
                <a:solidFill>
                  <a:prstClr val="black"/>
                </a:solidFill>
              </a:rPr>
              <a:t> in </a:t>
            </a:r>
            <a:r>
              <a:rPr lang="en-US" sz="1800" i="1" dirty="0" smtClean="0">
                <a:solidFill>
                  <a:prstClr val="black"/>
                </a:solidFill>
              </a:rPr>
              <a:t>It’s </a:t>
            </a:r>
            <a:r>
              <a:rPr lang="en-US" sz="1800" i="1" dirty="0">
                <a:solidFill>
                  <a:prstClr val="black"/>
                </a:solidFill>
              </a:rPr>
              <a:t>All About Thinking: </a:t>
            </a:r>
            <a:r>
              <a:rPr lang="en-US" sz="1800" i="1" dirty="0" smtClean="0">
                <a:solidFill>
                  <a:prstClr val="black"/>
                </a:solidFill>
              </a:rPr>
              <a:t>Middle </a:t>
            </a:r>
            <a:r>
              <a:rPr lang="en-US" sz="1800" i="1" dirty="0">
                <a:solidFill>
                  <a:prstClr val="black"/>
                </a:solidFill>
              </a:rPr>
              <a:t>Years, </a:t>
            </a:r>
            <a:r>
              <a:rPr lang="en-US" sz="1800" dirty="0" smtClean="0">
                <a:solidFill>
                  <a:prstClr val="black"/>
                </a:solidFill>
              </a:rPr>
              <a:t>2015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3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39"/>
            <a:ext cx="914400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TextBox 1"/>
          <p:cNvSpPr txBox="1">
            <a:spLocks noChangeArrowheads="1"/>
          </p:cNvSpPr>
          <p:nvPr/>
        </p:nvSpPr>
        <p:spPr bwMode="auto">
          <a:xfrm>
            <a:off x="0" y="6425089"/>
            <a:ext cx="8731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/>
            <a:r>
              <a:rPr lang="en-US" sz="1200" dirty="0">
                <a:solidFill>
                  <a:prstClr val="black"/>
                </a:solidFill>
              </a:rPr>
              <a:t>See </a:t>
            </a:r>
            <a:r>
              <a:rPr lang="en-US" sz="1200" i="1" dirty="0">
                <a:solidFill>
                  <a:prstClr val="black"/>
                </a:solidFill>
              </a:rPr>
              <a:t>It’s All About Thinking: Building Pathways in the Middle Years, </a:t>
            </a:r>
            <a:r>
              <a:rPr lang="en-US" sz="1200" dirty="0" err="1" smtClean="0">
                <a:solidFill>
                  <a:prstClr val="black"/>
                </a:solidFill>
              </a:rPr>
              <a:t>Schnellert</a:t>
            </a:r>
            <a:r>
              <a:rPr lang="en-US" sz="1200" dirty="0">
                <a:solidFill>
                  <a:prstClr val="black"/>
                </a:solidFill>
              </a:rPr>
              <a:t>, Watson &amp; </a:t>
            </a:r>
            <a:r>
              <a:rPr lang="en-US" sz="1200" dirty="0" err="1">
                <a:solidFill>
                  <a:prstClr val="black"/>
                </a:solidFill>
              </a:rPr>
              <a:t>Widdess</a:t>
            </a:r>
            <a:r>
              <a:rPr lang="en-US" sz="1200" dirty="0">
                <a:solidFill>
                  <a:prstClr val="black"/>
                </a:solidFill>
              </a:rPr>
              <a:t>, 2015</a:t>
            </a:r>
          </a:p>
          <a:p>
            <a:pPr defTabSz="457200"/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8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46500954"/>
              </p:ext>
            </p:extLst>
          </p:nvPr>
        </p:nvGraphicFramePr>
        <p:xfrm>
          <a:off x="0" y="103909"/>
          <a:ext cx="9144000" cy="675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140374" y="103909"/>
            <a:ext cx="21994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en-CA" sz="3600" b="1" dirty="0" smtClean="0">
                <a:ln w="1143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/>
              </a:rPr>
              <a:t>Flow chart</a:t>
            </a:r>
            <a:endParaRPr lang="en-CA" sz="3600" b="1" dirty="0">
              <a:ln w="11430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50772059"/>
              </p:ext>
            </p:extLst>
          </p:nvPr>
        </p:nvGraphicFramePr>
        <p:xfrm>
          <a:off x="965065" y="1464235"/>
          <a:ext cx="7185255" cy="4198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2426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MG_02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47" r="-27747"/>
          <a:stretch>
            <a:fillRect/>
          </a:stretch>
        </p:blipFill>
        <p:spPr>
          <a:xfrm>
            <a:off x="-1817912" y="264597"/>
            <a:ext cx="12864155" cy="6204778"/>
          </a:xfrm>
        </p:spPr>
      </p:pic>
    </p:spTree>
    <p:extLst>
      <p:ext uri="{BB962C8B-B14F-4D97-AF65-F5344CB8AC3E}">
        <p14:creationId xmlns:p14="http://schemas.microsoft.com/office/powerpoint/2010/main" val="40987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" y="716057"/>
            <a:ext cx="8903970" cy="535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Box 1"/>
          <p:cNvSpPr txBox="1">
            <a:spLocks noChangeArrowheads="1"/>
          </p:cNvSpPr>
          <p:nvPr/>
        </p:nvSpPr>
        <p:spPr bwMode="auto">
          <a:xfrm>
            <a:off x="33867" y="6236325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K. </a:t>
            </a:r>
            <a:r>
              <a:rPr lang="en-US" sz="1400" b="1" dirty="0" err="1">
                <a:solidFill>
                  <a:prstClr val="black"/>
                </a:solidFill>
              </a:rPr>
              <a:t>Ondrik</a:t>
            </a:r>
            <a:r>
              <a:rPr lang="en-US" sz="1400" b="1" dirty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In </a:t>
            </a:r>
            <a:r>
              <a:rPr lang="en-US" sz="1400" i="1" dirty="0">
                <a:solidFill>
                  <a:prstClr val="black"/>
                </a:solidFill>
              </a:rPr>
              <a:t>It’s All About Thinking: Building Pathways in the Middle Years, </a:t>
            </a:r>
          </a:p>
          <a:p>
            <a:pPr algn="ctr" defTabSz="457200"/>
            <a:r>
              <a:rPr lang="en-US" sz="1400" dirty="0" err="1">
                <a:solidFill>
                  <a:prstClr val="black"/>
                </a:solidFill>
              </a:rPr>
              <a:t>Schnellert</a:t>
            </a:r>
            <a:r>
              <a:rPr lang="en-US" sz="1400" dirty="0">
                <a:solidFill>
                  <a:prstClr val="black"/>
                </a:solidFill>
              </a:rPr>
              <a:t>, Watson &amp; </a:t>
            </a:r>
            <a:r>
              <a:rPr lang="en-US" sz="1400" dirty="0" err="1">
                <a:solidFill>
                  <a:prstClr val="black"/>
                </a:solidFill>
              </a:rPr>
              <a:t>Widdess</a:t>
            </a:r>
            <a:r>
              <a:rPr lang="en-US" sz="1400" dirty="0">
                <a:solidFill>
                  <a:prstClr val="black"/>
                </a:solidFill>
              </a:rPr>
              <a:t>, 2015</a:t>
            </a:r>
          </a:p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2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3294" y="1863128"/>
            <a:ext cx="4064000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srgbClr val="000000"/>
                </a:solidFill>
                <a:latin typeface="Calisto MT"/>
              </a:rPr>
              <a:t>What do you see in this example, in relation to:</a:t>
            </a:r>
          </a:p>
          <a:p>
            <a:pPr marL="457200" lvl="1" defTabSz="4572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Supports for SEL?</a:t>
            </a:r>
          </a:p>
          <a:p>
            <a:pPr marL="457200" lvl="1" defTabSz="4572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Supports for SRL?</a:t>
            </a:r>
          </a:p>
          <a:p>
            <a:pPr defTabSz="457200">
              <a:spcBef>
                <a:spcPts val="32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listo MT"/>
              </a:rPr>
              <a:t>Could you take up some of this in your context? </a:t>
            </a:r>
          </a:p>
          <a:p>
            <a:pPr marL="457200" lvl="1" defTabSz="4572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What are you doing? </a:t>
            </a:r>
          </a:p>
          <a:p>
            <a:pPr marL="457200" lvl="1" defTabSz="4572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What could you try?</a:t>
            </a:r>
            <a:endParaRPr lang="en-US" sz="2400" dirty="0">
              <a:solidFill>
                <a:srgbClr val="000000"/>
              </a:solidFill>
              <a:latin typeface="Calisto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641" y="2286000"/>
            <a:ext cx="3394710" cy="34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6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57692"/>
            <a:ext cx="7342188" cy="1377720"/>
          </a:xfrm>
        </p:spPr>
        <p:txBody>
          <a:bodyPr/>
          <a:lstStyle/>
          <a:p>
            <a:r>
              <a:rPr lang="en-US" dirty="0" smtClean="0"/>
              <a:t>Your Collaborative Inquiry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956" y="3157414"/>
            <a:ext cx="25654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9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5" tIns="45699" rIns="91395" bIns="45699" anchor="ctr"/>
          <a:lstStyle/>
          <a:p>
            <a:pPr algn="ctr"/>
            <a:endParaRPr lang="en-US">
              <a:solidFill>
                <a:srgbClr val="000000"/>
              </a:solidFill>
              <a:latin typeface="Calisto MT"/>
            </a:endParaRPr>
          </a:p>
        </p:txBody>
      </p:sp>
      <p:pic>
        <p:nvPicPr>
          <p:cNvPr id="4" name="Content Placeholder 3" descr="02-LearningLoop_headings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640" t="5270" r="3226" b="5404"/>
          <a:stretch/>
        </p:blipFill>
        <p:spPr>
          <a:xfrm>
            <a:off x="1185862" y="1124744"/>
            <a:ext cx="7994650" cy="5397500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087786" y="-171400"/>
            <a:ext cx="47164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95" tIns="45699" rIns="91395" bIns="4569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Calisto MT"/>
              </a:rPr>
              <a:t>Spirals of Inquiry</a:t>
            </a:r>
            <a:br>
              <a:rPr lang="en-US" sz="2800" dirty="0">
                <a:solidFill>
                  <a:srgbClr val="000000"/>
                </a:solidFill>
                <a:latin typeface="Calisto MT"/>
              </a:rPr>
            </a:br>
            <a:r>
              <a:rPr lang="en-US" sz="2000" dirty="0">
                <a:solidFill>
                  <a:srgbClr val="000000"/>
                </a:solidFill>
                <a:latin typeface="Calisto MT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Calisto MT"/>
              </a:rPr>
              <a:t>Halbert</a:t>
            </a:r>
            <a:r>
              <a:rPr lang="en-US" sz="2000" dirty="0">
                <a:solidFill>
                  <a:srgbClr val="000000"/>
                </a:solidFill>
                <a:latin typeface="Calisto MT"/>
              </a:rPr>
              <a:t> &amp; </a:t>
            </a:r>
            <a:r>
              <a:rPr lang="en-US" sz="2000" dirty="0" err="1">
                <a:solidFill>
                  <a:srgbClr val="000000"/>
                </a:solidFill>
                <a:latin typeface="Calisto MT"/>
              </a:rPr>
              <a:t>Kaser</a:t>
            </a:r>
            <a:r>
              <a:rPr lang="en-US" sz="2000" dirty="0">
                <a:solidFill>
                  <a:srgbClr val="000000"/>
                </a:solidFill>
                <a:latin typeface="Calisto MT"/>
              </a:rPr>
              <a:t>, 2013)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1640" y="1229851"/>
            <a:ext cx="2657232" cy="707844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sto MT"/>
              </a:rPr>
              <a:t>What is happening in your context?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6912" y="5147900"/>
            <a:ext cx="2339384" cy="707844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sto MT"/>
              </a:rPr>
              <a:t>What do you need to learn about?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6515" y="5517233"/>
            <a:ext cx="2459757" cy="400067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sto MT"/>
              </a:rPr>
              <a:t>What will you do?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3174067"/>
            <a:ext cx="2657232" cy="707844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sto MT"/>
              </a:rPr>
              <a:t>How is it going? What’s next?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2040" y="1229851"/>
            <a:ext cx="2657232" cy="707844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sto MT"/>
              </a:rPr>
              <a:t>What do you need to focus on?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4208" y="2924944"/>
            <a:ext cx="2304256" cy="707844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sto MT"/>
              </a:rPr>
              <a:t>What do you think is going on?</a:t>
            </a:r>
          </a:p>
        </p:txBody>
      </p:sp>
    </p:spTree>
    <p:extLst>
      <p:ext uri="{BB962C8B-B14F-4D97-AF65-F5344CB8AC3E}">
        <p14:creationId xmlns:p14="http://schemas.microsoft.com/office/powerpoint/2010/main" val="152950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3857" y="2979183"/>
            <a:ext cx="7571621" cy="2922336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9" rIns="91395" bIns="4569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90" y="1904823"/>
            <a:ext cx="8131364" cy="3996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What will you learn about or try in your context related to our focus on SEL/SRL?</a:t>
            </a:r>
          </a:p>
          <a:p>
            <a:pPr marL="464915" lvl="2" indent="0">
              <a:spcBef>
                <a:spcPts val="3999"/>
              </a:spcBef>
              <a:buNone/>
            </a:pPr>
            <a:r>
              <a:rPr lang="en-US" sz="2600" dirty="0"/>
              <a:t>Where will you focus your inquiry?</a:t>
            </a:r>
          </a:p>
          <a:p>
            <a:pPr marL="464915" lvl="2" indent="0">
              <a:spcBef>
                <a:spcPts val="3999"/>
              </a:spcBef>
              <a:buNone/>
            </a:pPr>
            <a:r>
              <a:rPr lang="en-US" sz="2600" dirty="0"/>
              <a:t>What will you look for in practice?</a:t>
            </a:r>
          </a:p>
          <a:p>
            <a:pPr marL="464915" lvl="2" indent="0">
              <a:spcBef>
                <a:spcPts val="3999"/>
              </a:spcBef>
              <a:buNone/>
            </a:pPr>
            <a:r>
              <a:rPr lang="en-US" sz="2600" dirty="0"/>
              <a:t>What will you try?</a:t>
            </a:r>
          </a:p>
          <a:p>
            <a:pPr marL="464915" lvl="2" indent="0">
              <a:spcBef>
                <a:spcPts val="1800"/>
              </a:spcBef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932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 for Our January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6" y="1888812"/>
            <a:ext cx="7345363" cy="43257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/>
              <a:t>Sharing</a:t>
            </a:r>
          </a:p>
          <a:p>
            <a:pPr marL="464915" lvl="2" indent="0">
              <a:buNone/>
            </a:pPr>
            <a:r>
              <a:rPr lang="en-US" sz="2800" dirty="0"/>
              <a:t>What are you trying?</a:t>
            </a:r>
          </a:p>
          <a:p>
            <a:pPr marL="464915" lvl="2" indent="0">
              <a:buNone/>
            </a:pPr>
            <a:r>
              <a:rPr lang="en-US" sz="2800" dirty="0"/>
              <a:t>How is it going?</a:t>
            </a:r>
          </a:p>
          <a:p>
            <a:pPr marL="0" indent="0">
              <a:buNone/>
            </a:pPr>
            <a:r>
              <a:rPr lang="en-US" sz="3600" dirty="0"/>
              <a:t>Resources</a:t>
            </a:r>
          </a:p>
          <a:p>
            <a:pPr marL="464915" lvl="2" indent="0">
              <a:buNone/>
            </a:pPr>
            <a:r>
              <a:rPr lang="en-US" sz="2800" dirty="0"/>
              <a:t>A Focus on Core Competencies</a:t>
            </a:r>
          </a:p>
          <a:p>
            <a:pPr marL="464915" lvl="2" indent="0">
              <a:buNone/>
            </a:pPr>
            <a:r>
              <a:rPr lang="en-US" sz="2800" dirty="0"/>
              <a:t>Shared Readings: Discussion</a:t>
            </a:r>
          </a:p>
          <a:p>
            <a:pPr marL="0" indent="0">
              <a:buNone/>
            </a:pPr>
            <a:r>
              <a:rPr lang="en-US" sz="3600" dirty="0"/>
              <a:t>Work Time</a:t>
            </a:r>
          </a:p>
          <a:p>
            <a:pPr marL="464915" lvl="2" indent="0">
              <a:buNone/>
            </a:pPr>
            <a:r>
              <a:rPr lang="en-US" sz="2800" dirty="0"/>
              <a:t>What will you do?</a:t>
            </a:r>
            <a:endParaRPr lang="en-US" sz="32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5" t="-9321" r="10799" b="9321"/>
          <a:stretch/>
        </p:blipFill>
        <p:spPr>
          <a:xfrm>
            <a:off x="6069461" y="2360814"/>
            <a:ext cx="2695222" cy="3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6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91794"/>
            <a:ext cx="7342188" cy="1843621"/>
          </a:xfrm>
        </p:spPr>
        <p:txBody>
          <a:bodyPr/>
          <a:lstStyle/>
          <a:p>
            <a:r>
              <a:rPr lang="en-US" dirty="0" smtClean="0"/>
              <a:t>Bringing SRL to Life in the Classroom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250" t="15135" r="7750" b="18649"/>
          <a:stretch/>
        </p:blipFill>
        <p:spPr>
          <a:xfrm>
            <a:off x="2117968" y="3307740"/>
            <a:ext cx="4800600" cy="23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3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9" rIns="91395" bIns="4569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943" y="283173"/>
            <a:ext cx="2519286" cy="63208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100" dirty="0">
                <a:solidFill>
                  <a:srgbClr val="4F271C"/>
                </a:solidFill>
              </a:rPr>
              <a:t/>
            </a:r>
            <a:br>
              <a:rPr lang="en-US" sz="3100" dirty="0">
                <a:solidFill>
                  <a:srgbClr val="4F271C"/>
                </a:solidFill>
              </a:rPr>
            </a:br>
            <a:r>
              <a:rPr lang="en-US" sz="2800" dirty="0">
                <a:solidFill>
                  <a:srgbClr val="4F271C"/>
                </a:solidFill>
              </a:rPr>
              <a:t>Shared Readings For Next Time</a:t>
            </a:r>
            <a:br>
              <a:rPr lang="en-US" sz="2800" dirty="0">
                <a:solidFill>
                  <a:srgbClr val="4F271C"/>
                </a:solidFill>
              </a:rPr>
            </a:br>
            <a:r>
              <a:rPr lang="en-US" sz="2800" dirty="0">
                <a:solidFill>
                  <a:srgbClr val="4F271C"/>
                </a:solidFill>
              </a:rPr>
              <a:t/>
            </a:r>
            <a:br>
              <a:rPr lang="en-US" sz="2800" dirty="0">
                <a:solidFill>
                  <a:srgbClr val="4F271C"/>
                </a:solidFill>
              </a:rPr>
            </a:br>
            <a:r>
              <a:rPr lang="en-US" sz="2400" b="1" dirty="0">
                <a:solidFill>
                  <a:srgbClr val="4F271C"/>
                </a:solidFill>
              </a:rPr>
              <a:t>All Read:</a:t>
            </a:r>
            <a:br>
              <a:rPr lang="en-US" sz="2400" b="1" dirty="0">
                <a:solidFill>
                  <a:srgbClr val="4F271C"/>
                </a:solidFill>
              </a:rPr>
            </a:br>
            <a:r>
              <a:rPr lang="en-US" sz="2400" dirty="0">
                <a:solidFill>
                  <a:srgbClr val="4F271C"/>
                </a:solidFill>
              </a:rPr>
              <a:t>Chapter Five</a:t>
            </a:r>
            <a:br>
              <a:rPr lang="en-US" sz="2400" dirty="0">
                <a:solidFill>
                  <a:srgbClr val="4F271C"/>
                </a:solidFill>
              </a:rPr>
            </a:br>
            <a:r>
              <a:rPr lang="en-US" sz="2400" dirty="0">
                <a:solidFill>
                  <a:srgbClr val="4F271C"/>
                </a:solidFill>
              </a:rPr>
              <a:t/>
            </a:r>
            <a:br>
              <a:rPr lang="en-US" sz="2400" dirty="0">
                <a:solidFill>
                  <a:srgbClr val="4F271C"/>
                </a:solidFill>
              </a:rPr>
            </a:br>
            <a:r>
              <a:rPr lang="en-US" sz="2400" b="1" dirty="0">
                <a:solidFill>
                  <a:srgbClr val="4F271C"/>
                </a:solidFill>
              </a:rPr>
              <a:t>Choose One of: </a:t>
            </a:r>
            <a:r>
              <a:rPr lang="en-US" sz="2400" dirty="0">
                <a:solidFill>
                  <a:srgbClr val="4F271C"/>
                </a:solidFill>
              </a:rPr>
              <a:t>Chapter Six</a:t>
            </a:r>
            <a:br>
              <a:rPr lang="en-US" sz="2400" dirty="0">
                <a:solidFill>
                  <a:srgbClr val="4F271C"/>
                </a:solidFill>
              </a:rPr>
            </a:br>
            <a:r>
              <a:rPr lang="en-US" sz="2400" dirty="0">
                <a:solidFill>
                  <a:srgbClr val="4F271C"/>
                </a:solidFill>
              </a:rPr>
              <a:t>Chapter Seven</a:t>
            </a:r>
            <a:br>
              <a:rPr lang="en-US" sz="2400" dirty="0">
                <a:solidFill>
                  <a:srgbClr val="4F271C"/>
                </a:solidFill>
              </a:rPr>
            </a:br>
            <a:r>
              <a:rPr lang="en-US" sz="2400" dirty="0">
                <a:solidFill>
                  <a:srgbClr val="4F271C"/>
                </a:solidFill>
              </a:rPr>
              <a:t>Chapter Eight</a:t>
            </a:r>
            <a:br>
              <a:rPr lang="en-US" sz="2400" dirty="0">
                <a:solidFill>
                  <a:srgbClr val="4F271C"/>
                </a:solidFill>
              </a:rPr>
            </a:br>
            <a:r>
              <a:rPr lang="en-US" sz="2400" dirty="0">
                <a:solidFill>
                  <a:srgbClr val="4F271C"/>
                </a:solidFill>
              </a:rPr>
              <a:t>Chapter Nine</a:t>
            </a:r>
          </a:p>
        </p:txBody>
      </p:sp>
      <p:pic>
        <p:nvPicPr>
          <p:cNvPr id="3" name="Picture 2" descr="Screen Shot 2015-10-16 at 10.27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892" y="0"/>
            <a:ext cx="5739724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86644" y="2527443"/>
            <a:ext cx="4019477" cy="357540"/>
          </a:xfrm>
          <a:prstGeom prst="round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9" rIns="91395" bIns="45699" spcCol="0"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216754" y="3119237"/>
            <a:ext cx="271253" cy="16027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9" rIns="91395" bIns="45699" spcCol="0"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216754" y="3485682"/>
            <a:ext cx="271253" cy="16027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9" rIns="91395" bIns="45699" spcCol="0"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216754" y="3966512"/>
            <a:ext cx="271253" cy="16027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9" rIns="91395" bIns="45699" spcCol="0"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216754" y="4414807"/>
            <a:ext cx="271253" cy="16027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9" rIns="91395" bIns="45699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3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endParaRPr lang="en-US" dirty="0">
              <a:solidFill>
                <a:srgbClr val="FFFFFF"/>
              </a:solidFill>
              <a:latin typeface="Calisto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66" y="664308"/>
            <a:ext cx="3799333" cy="5718760"/>
          </a:xfrm>
        </p:spPr>
        <p:txBody>
          <a:bodyPr anchor="t">
            <a:normAutofit/>
          </a:bodyPr>
          <a:lstStyle/>
          <a:p>
            <a:pPr algn="l"/>
            <a:r>
              <a:rPr lang="en-US" sz="3200" dirty="0" smtClean="0"/>
              <a:t>Talking about “</a:t>
            </a:r>
            <a:r>
              <a:rPr lang="en-US" sz="3200" dirty="0"/>
              <a:t>s</a:t>
            </a:r>
            <a:r>
              <a:rPr lang="en-US" sz="3200" dirty="0" smtClean="0"/>
              <a:t>elf-regulated learning” in "kid friendly" terms</a:t>
            </a:r>
            <a:endParaRPr lang="en-US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617589"/>
              </p:ext>
            </p:extLst>
          </p:nvPr>
        </p:nvGraphicFramePr>
        <p:xfrm>
          <a:off x="4759710" y="335188"/>
          <a:ext cx="64897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Document" r:id="rId3" imgW="6489700" imgH="6324600" progId="Word.Document.12">
                  <p:embed/>
                </p:oleObj>
              </mc:Choice>
              <mc:Fallback>
                <p:oleObj name="Document" r:id="rId3" imgW="6489700" imgH="632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59710" y="335188"/>
                        <a:ext cx="64897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4666" y="3241843"/>
            <a:ext cx="3602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Kelsey Keller</a:t>
            </a:r>
          </a:p>
          <a:p>
            <a:pPr defTabSz="9144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Coquitlam School District</a:t>
            </a:r>
            <a:endParaRPr lang="en-US" sz="2400" dirty="0">
              <a:solidFill>
                <a:srgbClr val="000000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26398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10" y="244158"/>
            <a:ext cx="8325803" cy="13398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Applying These Ideas to Classroom Routines: Jennifer Ross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10" y="1876023"/>
            <a:ext cx="7345363" cy="51515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Getting Ready to Go Outside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405" y="2740534"/>
            <a:ext cx="3778758" cy="28285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9555" y="2736978"/>
            <a:ext cx="4343400" cy="2832100"/>
            <a:chOff x="359555" y="2736978"/>
            <a:chExt cx="4343400" cy="2832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555" y="2736978"/>
              <a:ext cx="4343400" cy="28321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411153" y="4537624"/>
              <a:ext cx="108550" cy="10855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01023" y="4548896"/>
              <a:ext cx="108550" cy="10855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680708" y="4625304"/>
              <a:ext cx="108550" cy="10855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Calisto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93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57544"/>
            <a:ext cx="9036050" cy="108390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 (headings)"/>
                <a:ea typeface="ＭＳ Ｐゴシック" charset="0"/>
                <a:cs typeface="Arial (headings)"/>
              </a:rPr>
              <a:t>Fostering Strategic Action</a:t>
            </a:r>
            <a:br>
              <a:rPr lang="en-US" sz="4000" dirty="0">
                <a:latin typeface="Arial (headings)"/>
                <a:ea typeface="ＭＳ Ｐゴシック" charset="0"/>
                <a:cs typeface="Arial (headings)"/>
              </a:rPr>
            </a:br>
            <a:r>
              <a:rPr lang="en-US" sz="4000" dirty="0">
                <a:latin typeface="Arial (headings)"/>
                <a:ea typeface="ＭＳ Ｐゴシック" charset="0"/>
                <a:cs typeface="Arial (headings)"/>
              </a:rPr>
              <a:t>Julie </a:t>
            </a:r>
            <a:r>
              <a:rPr lang="en-US" sz="4000" dirty="0" err="1">
                <a:latin typeface="Arial (headings)"/>
                <a:ea typeface="ＭＳ Ｐゴシック" charset="0"/>
                <a:cs typeface="Arial (headings)"/>
              </a:rPr>
              <a:t>Tye</a:t>
            </a:r>
            <a:r>
              <a:rPr lang="en-US" sz="4000" dirty="0">
                <a:latin typeface="Arial (headings)"/>
                <a:ea typeface="ＭＳ Ｐゴシック" charset="0"/>
                <a:cs typeface="Arial (headings)"/>
              </a:rPr>
              <a:t> (Delta School District)</a:t>
            </a:r>
          </a:p>
        </p:txBody>
      </p:sp>
      <p:pic>
        <p:nvPicPr>
          <p:cNvPr id="4" name="Picture 3" descr="Julie's example of fotering strategic a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17" y="1923693"/>
            <a:ext cx="5759450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5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US">
              <a:solidFill>
                <a:srgbClr val="000000"/>
              </a:solidFill>
              <a:latin typeface="Calisto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289" y="328706"/>
            <a:ext cx="2939769" cy="307788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Brigitte </a:t>
            </a:r>
            <a:r>
              <a:rPr lang="en-US" sz="3600" dirty="0" err="1" smtClean="0"/>
              <a:t>Sebulsky's</a:t>
            </a:r>
            <a:r>
              <a:rPr lang="en-US" sz="3600" dirty="0" smtClean="0"/>
              <a:t> Class (Delta): Fostering Growth Mindsets</a:t>
            </a:r>
            <a:endParaRPr lang="en-US" sz="3600" dirty="0"/>
          </a:p>
        </p:txBody>
      </p:sp>
      <p:pic>
        <p:nvPicPr>
          <p:cNvPr id="4" name="Content Placeholder 3" descr="Brigitte's Poster Feb 2016 cop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" r="233"/>
          <a:stretch/>
        </p:blipFill>
        <p:spPr>
          <a:xfrm rot="5400000">
            <a:off x="3065769" y="868023"/>
            <a:ext cx="6710379" cy="4974336"/>
          </a:xfrm>
        </p:spPr>
      </p:pic>
      <p:pic>
        <p:nvPicPr>
          <p:cNvPr id="6" name="Picture 5" descr="Screen Shot 2016-02-12 at 10.57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8" y="3937299"/>
            <a:ext cx="2783840" cy="23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8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3294" y="1863128"/>
            <a:ext cx="4064000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srgbClr val="000000"/>
                </a:solidFill>
                <a:latin typeface="Calisto MT"/>
              </a:rPr>
              <a:t>What do you see in these examples, in relation to:</a:t>
            </a:r>
          </a:p>
          <a:p>
            <a:pPr marL="457200" lvl="1" defTabSz="4572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Supports for SEL?</a:t>
            </a:r>
          </a:p>
          <a:p>
            <a:pPr marL="457200" lvl="1" defTabSz="4572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Supports for SRL?</a:t>
            </a:r>
          </a:p>
          <a:p>
            <a:pPr defTabSz="457200">
              <a:spcBef>
                <a:spcPts val="32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listo MT"/>
              </a:rPr>
              <a:t>Could you take up some of this in your context? </a:t>
            </a:r>
          </a:p>
          <a:p>
            <a:pPr marL="457200" lvl="1" defTabSz="4572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What are you doing? </a:t>
            </a:r>
          </a:p>
          <a:p>
            <a:pPr marL="457200" lvl="1" defTabSz="457200"/>
            <a:r>
              <a:rPr lang="en-US" sz="2400" dirty="0" smtClean="0">
                <a:solidFill>
                  <a:srgbClr val="000000"/>
                </a:solidFill>
                <a:latin typeface="Calisto MT"/>
              </a:rPr>
              <a:t>What could you try?</a:t>
            </a:r>
            <a:endParaRPr lang="en-US" sz="2400" dirty="0">
              <a:solidFill>
                <a:srgbClr val="000000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66039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57692"/>
            <a:ext cx="7342188" cy="1377720"/>
          </a:xfrm>
        </p:spPr>
        <p:txBody>
          <a:bodyPr/>
          <a:lstStyle/>
          <a:p>
            <a:r>
              <a:rPr lang="en-US" dirty="0" smtClean="0"/>
              <a:t>Inspirational 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3783308"/>
            <a:ext cx="73421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smtClean="0">
                <a:solidFill>
                  <a:srgbClr val="7C8F97">
                    <a:lumMod val="50000"/>
                  </a:srgbClr>
                </a:solidFill>
                <a:latin typeface="Calisto MT"/>
              </a:rPr>
              <a:t>Research and Create a Book</a:t>
            </a:r>
            <a:endParaRPr lang="en-US" sz="3200" dirty="0">
              <a:solidFill>
                <a:srgbClr val="7C8F97">
                  <a:lumMod val="50000"/>
                </a:srgb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80860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48"/>
          <a:stretch/>
        </p:blipFill>
        <p:spPr bwMode="auto">
          <a:xfrm>
            <a:off x="1009335" y="1434353"/>
            <a:ext cx="6800850" cy="449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1"/>
          <p:cNvSpPr txBox="1">
            <a:spLocks noChangeArrowheads="1"/>
          </p:cNvSpPr>
          <p:nvPr/>
        </p:nvSpPr>
        <p:spPr bwMode="auto">
          <a:xfrm>
            <a:off x="1009335" y="203691"/>
            <a:ext cx="68008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/>
            <a:r>
              <a:rPr lang="en-US" sz="3200" dirty="0" smtClean="0">
                <a:solidFill>
                  <a:prstClr val="black"/>
                </a:solidFill>
              </a:rPr>
              <a:t>Research and Create a Book</a:t>
            </a:r>
          </a:p>
          <a:p>
            <a:pPr defTabSz="457200"/>
            <a:r>
              <a:rPr lang="en-US" sz="1800" dirty="0" smtClean="0">
                <a:solidFill>
                  <a:prstClr val="black"/>
                </a:solidFill>
              </a:rPr>
              <a:t>Courtesy of K</a:t>
            </a:r>
            <a:r>
              <a:rPr lang="en-US" sz="1800" dirty="0">
                <a:solidFill>
                  <a:prstClr val="black"/>
                </a:solidFill>
              </a:rPr>
              <a:t>. </a:t>
            </a:r>
            <a:r>
              <a:rPr lang="en-US" sz="1800" dirty="0" err="1">
                <a:solidFill>
                  <a:prstClr val="black"/>
                </a:solidFill>
              </a:rPr>
              <a:t>Ondrik</a:t>
            </a:r>
            <a:r>
              <a:rPr lang="en-US" sz="1800" dirty="0">
                <a:solidFill>
                  <a:prstClr val="black"/>
                </a:solidFill>
              </a:rPr>
              <a:t> in </a:t>
            </a:r>
            <a:r>
              <a:rPr lang="en-US" sz="1800" i="1" dirty="0" smtClean="0">
                <a:solidFill>
                  <a:prstClr val="black"/>
                </a:solidFill>
              </a:rPr>
              <a:t>It’s </a:t>
            </a:r>
            <a:r>
              <a:rPr lang="en-US" sz="1800" i="1" dirty="0">
                <a:solidFill>
                  <a:prstClr val="black"/>
                </a:solidFill>
              </a:rPr>
              <a:t>All About Thinking: </a:t>
            </a:r>
            <a:r>
              <a:rPr lang="en-US" sz="1800" i="1" dirty="0" smtClean="0">
                <a:solidFill>
                  <a:prstClr val="black"/>
                </a:solidFill>
              </a:rPr>
              <a:t>Middle </a:t>
            </a:r>
            <a:r>
              <a:rPr lang="en-US" sz="1800" i="1" dirty="0">
                <a:solidFill>
                  <a:prstClr val="black"/>
                </a:solidFill>
              </a:rPr>
              <a:t>Years, </a:t>
            </a:r>
            <a:r>
              <a:rPr lang="en-US" sz="1800" dirty="0" smtClean="0">
                <a:solidFill>
                  <a:prstClr val="black"/>
                </a:solidFill>
              </a:rPr>
              <a:t>2015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0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9428</TotalTime>
  <Words>524</Words>
  <Application>Microsoft Macintosh PowerPoint</Application>
  <PresentationFormat>On-screen Show (4:3)</PresentationFormat>
  <Paragraphs>88</Paragraphs>
  <Slides>20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Capital</vt:lpstr>
      <vt:lpstr>1_Capital</vt:lpstr>
      <vt:lpstr>2_Capital</vt:lpstr>
      <vt:lpstr>3_Capital</vt:lpstr>
      <vt:lpstr>4_Capital</vt:lpstr>
      <vt:lpstr>2_Perception</vt:lpstr>
      <vt:lpstr>Document</vt:lpstr>
      <vt:lpstr>Sharing</vt:lpstr>
      <vt:lpstr>Bringing SRL to Life in the Classroom</vt:lpstr>
      <vt:lpstr>Talking about “self-regulated learning” in "kid friendly" terms</vt:lpstr>
      <vt:lpstr>Applying These Ideas to Classroom Routines: Jennifer Ross</vt:lpstr>
      <vt:lpstr>Fostering Strategic Action Julie Tye (Delta School District)</vt:lpstr>
      <vt:lpstr>Brigitte Sebulsky's Class (Delta): Fostering Growth Mindsets</vt:lpstr>
      <vt:lpstr>Reflection</vt:lpstr>
      <vt:lpstr>Inspirational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</vt:lpstr>
      <vt:lpstr>Your Collaborative Inquiry</vt:lpstr>
      <vt:lpstr>PowerPoint Presentation</vt:lpstr>
      <vt:lpstr>Work Time</vt:lpstr>
      <vt:lpstr>Plan for Our January Meeting</vt:lpstr>
      <vt:lpstr> Shared Readings For Next Time  All Read: Chapter Five  Choose One of: Chapter Six Chapter Seven Chapter Eight Chapter Nine</vt:lpstr>
    </vt:vector>
  </TitlesOfParts>
  <Company>University of British Columbia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SRL Summer Institute Developing Self-Regulating Learners</dc:title>
  <dc:creator>Nancy Perry</dc:creator>
  <cp:lastModifiedBy>Miriam Miller</cp:lastModifiedBy>
  <cp:revision>127</cp:revision>
  <cp:lastPrinted>2015-09-18T21:51:20Z</cp:lastPrinted>
  <dcterms:created xsi:type="dcterms:W3CDTF">2015-06-22T19:07:51Z</dcterms:created>
  <dcterms:modified xsi:type="dcterms:W3CDTF">2016-11-17T23:56:31Z</dcterms:modified>
</cp:coreProperties>
</file>