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 varScale="1">
        <p:scale>
          <a:sx n="82" d="100"/>
          <a:sy n="82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85FA9-408E-F94E-BB6C-940F8D32BBA8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B6FD-4771-404F-A92C-67570741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7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269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00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4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9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7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0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5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7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5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35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1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648CF-0176-3345-8B5E-FFA0C2DCB972}" type="datetimeFigureOut">
              <a:rPr lang="en-US" smtClean="0"/>
              <a:t>16-10-04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1D531-A6E6-404E-9912-2ABD7FB6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8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07" y="107392"/>
            <a:ext cx="8850923" cy="74330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Inquiring into SRL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875286"/>
              </p:ext>
            </p:extLst>
          </p:nvPr>
        </p:nvGraphicFramePr>
        <p:xfrm>
          <a:off x="371230" y="956655"/>
          <a:ext cx="8499232" cy="5654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616"/>
                <a:gridCol w="4249616"/>
              </a:tblGrid>
              <a:tr h="254589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Context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might you focus your efforts with SRL-related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practices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based on what you know about the strengths and stretches of your class?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Refining your focus: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your goal? What do you plan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try? </a:t>
                      </a:r>
                    </a:p>
                    <a:p>
                      <a:endParaRPr lang="en-US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89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Observation. </a:t>
                      </a:r>
                      <a:r>
                        <a:rPr lang="en-US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happened? What did you notice about the students’ reactions and learning? </a:t>
                      </a:r>
                      <a:endParaRPr lang="en-US" b="0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en-US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en-US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en-US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en-US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Reflect and Plan: 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more do you need to know? What will you try next?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3042" y="6550223"/>
            <a:ext cx="8137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You can use this tool to record your thinking when you want to try something and reflect on what happens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93321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101</Words>
  <Application>Microsoft Macintosh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Inquiring into SRL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Scanning For SRL In Your Context</dc:title>
  <dc:creator>Deb Butler</dc:creator>
  <cp:lastModifiedBy>Deborah Butler</cp:lastModifiedBy>
  <cp:revision>4</cp:revision>
  <dcterms:created xsi:type="dcterms:W3CDTF">2015-11-05T18:13:43Z</dcterms:created>
  <dcterms:modified xsi:type="dcterms:W3CDTF">2016-10-04T14:43:22Z</dcterms:modified>
</cp:coreProperties>
</file>