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5" r:id="rId4"/>
    <p:sldId id="257" r:id="rId5"/>
    <p:sldId id="258" r:id="rId6"/>
    <p:sldId id="262" r:id="rId7"/>
    <p:sldId id="263" r:id="rId8"/>
    <p:sldId id="259" r:id="rId9"/>
    <p:sldId id="268" r:id="rId10"/>
    <p:sldId id="264" r:id="rId11"/>
    <p:sldId id="260" r:id="rId12"/>
    <p:sldId id="266" r:id="rId13"/>
    <p:sldId id="267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9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6B969E-3DF0-4AD3-B343-FD18C540E5F9}" type="datetimeFigureOut">
              <a:rPr lang="en-CA" smtClean="0"/>
              <a:t>2017-12-21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Radiation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7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93785" cy="422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Thermographs measure heat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444222" cy="2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/>
          <a:stretch/>
        </p:blipFill>
        <p:spPr bwMode="auto">
          <a:xfrm>
            <a:off x="4572000" y="2708030"/>
            <a:ext cx="3393992" cy="400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check out that ice…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19" y="2876418"/>
            <a:ext cx="4566300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I’m going to give you a container, a thermometer, a piece of aluminum foil, and a sheet of black paper.</a:t>
            </a:r>
          </a:p>
          <a:p>
            <a:r>
              <a:rPr lang="en-CA" dirty="0" smtClean="0"/>
              <a:t>Work in groups of 3 to </a:t>
            </a:r>
            <a:r>
              <a:rPr lang="en-CA" dirty="0" err="1" smtClean="0"/>
              <a:t>to</a:t>
            </a:r>
            <a:r>
              <a:rPr lang="en-CA" dirty="0" smtClean="0"/>
              <a:t> wrap your container to keep the most radiation IN.</a:t>
            </a:r>
          </a:p>
          <a:p>
            <a:r>
              <a:rPr lang="en-CA" dirty="0" smtClean="0"/>
              <a:t>When you are ready, I will put hot water in your container, and you can measure the temperature for 10 minutes and record it.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container challenge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9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869160"/>
            <a:ext cx="7408333" cy="1728192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Thinking question:  Which snowboard/ski jacket will keep you warmer?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Which jacket?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4518"/>
            <a:ext cx="2127126" cy="30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09" y="184482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76872"/>
            <a:ext cx="8136903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GOALS</a:t>
            </a:r>
          </a:p>
          <a:p>
            <a:r>
              <a:rPr lang="en-US" dirty="0" smtClean="0"/>
              <a:t>I can explain how heat energy moves by </a:t>
            </a:r>
          </a:p>
          <a:p>
            <a:pPr marL="0" indent="0">
              <a:buNone/>
            </a:pPr>
            <a:r>
              <a:rPr lang="en-US" dirty="0" smtClean="0"/>
              <a:t>radiation</a:t>
            </a:r>
          </a:p>
          <a:p>
            <a:r>
              <a:rPr lang="en-US" dirty="0" smtClean="0"/>
              <a:t>I can explain which </a:t>
            </a:r>
            <a:r>
              <a:rPr lang="en-US" dirty="0" err="1" smtClean="0"/>
              <a:t>colours</a:t>
            </a:r>
            <a:r>
              <a:rPr lang="en-US" dirty="0" smtClean="0"/>
              <a:t> absorb and</a:t>
            </a:r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 err="1" smtClean="0"/>
              <a:t>colours</a:t>
            </a:r>
            <a:r>
              <a:rPr lang="en-US" dirty="0" smtClean="0"/>
              <a:t> reflect heat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can record information on a table</a:t>
            </a:r>
          </a:p>
          <a:p>
            <a:r>
              <a:rPr lang="en-US" dirty="0" smtClean="0"/>
              <a:t>I can read a digital thermometer</a:t>
            </a:r>
          </a:p>
          <a:p>
            <a:endParaRPr lang="en-US" dirty="0" smtClean="0"/>
          </a:p>
          <a:p>
            <a:r>
              <a:rPr lang="en-US" dirty="0" smtClean="0"/>
              <a:t>I can make predictions</a:t>
            </a:r>
          </a:p>
          <a:p>
            <a:r>
              <a:rPr lang="en-US" dirty="0" smtClean="0"/>
              <a:t>I can ask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570330"/>
            <a:ext cx="1559762" cy="164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4077073"/>
            <a:ext cx="158417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12" y="5373216"/>
            <a:ext cx="2095368" cy="1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" y="3356992"/>
            <a:ext cx="4563729" cy="305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Predict, Observe, Explain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One ice cube is in a black dish, one is in a white dish.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Which one will melt faster?</a:t>
            </a:r>
          </a:p>
          <a:p>
            <a:r>
              <a:rPr lang="en-CA" dirty="0" smtClean="0"/>
              <a:t>Write your name on a sticky note and vote:</a:t>
            </a:r>
            <a:endParaRPr lang="en-CA" dirty="0"/>
          </a:p>
          <a:p>
            <a:r>
              <a:rPr lang="en-CA" dirty="0" smtClean="0"/>
              <a:t>B, W or =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1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869160"/>
            <a:ext cx="7408333" cy="1728192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Thinking question:  Which snowboard/ski jacket will keep you warmer?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Which jacket?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4518"/>
            <a:ext cx="2127126" cy="30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09" y="184482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en-CA" dirty="0" smtClean="0"/>
              <a:t>Where does the world’s heat come from?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75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en-CA" dirty="0" smtClean="0"/>
              <a:t>Where does the world’s heat come from?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233069" cy="423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en-CA" dirty="0" smtClean="0"/>
              <a:t>How does heat from the sun get to earth?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0898"/>
          <a:stretch/>
        </p:blipFill>
        <p:spPr bwMode="auto">
          <a:xfrm>
            <a:off x="1410596" y="2564904"/>
            <a:ext cx="5451373" cy="31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sun’s energy comes to us through radiation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Radiation travels in </a:t>
            </a:r>
            <a:r>
              <a:rPr lang="en-CA" sz="2400" dirty="0" smtClean="0"/>
              <a:t>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 doesn’t require any matter (no solid, liquid or gas)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b="6903"/>
          <a:stretch>
            <a:fillRect/>
          </a:stretch>
        </p:blipFill>
        <p:spPr bwMode="auto">
          <a:xfrm>
            <a:off x="-180528" y="476672"/>
            <a:ext cx="53533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is a radiometer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" b="329"/>
          <a:stretch/>
        </p:blipFill>
        <p:spPr bwMode="auto">
          <a:xfrm>
            <a:off x="755576" y="263769"/>
            <a:ext cx="3648784" cy="50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849</TotalTime>
  <Words>248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Candara</vt:lpstr>
      <vt:lpstr>Symbol</vt:lpstr>
      <vt:lpstr>Waveform</vt:lpstr>
      <vt:lpstr>Radiation</vt:lpstr>
      <vt:lpstr>PowerPoint Presentation</vt:lpstr>
      <vt:lpstr>Predict, Observe, Explain</vt:lpstr>
      <vt:lpstr>Which jacket?</vt:lpstr>
      <vt:lpstr>Where does the world’s heat come from?</vt:lpstr>
      <vt:lpstr>Where does the world’s heat come from?</vt:lpstr>
      <vt:lpstr>How does heat from the sun get to earth?</vt:lpstr>
      <vt:lpstr>The sun’s energy comes to us through radiation</vt:lpstr>
      <vt:lpstr>This is a radiometer</vt:lpstr>
      <vt:lpstr>PowerPoint Presentation</vt:lpstr>
      <vt:lpstr>Thermographs measure heat</vt:lpstr>
      <vt:lpstr>Let’s check out that ice…</vt:lpstr>
      <vt:lpstr>A container challenge</vt:lpstr>
      <vt:lpstr>Which jacket?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Donna Morgan</cp:lastModifiedBy>
  <cp:revision>10</cp:revision>
  <dcterms:created xsi:type="dcterms:W3CDTF">2017-12-21T02:06:30Z</dcterms:created>
  <dcterms:modified xsi:type="dcterms:W3CDTF">2017-12-21T19:22:56Z</dcterms:modified>
</cp:coreProperties>
</file>