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65" r:id="rId4"/>
    <p:sldId id="257" r:id="rId5"/>
    <p:sldId id="263" r:id="rId6"/>
    <p:sldId id="268" r:id="rId7"/>
    <p:sldId id="264" r:id="rId8"/>
    <p:sldId id="260" r:id="rId9"/>
    <p:sldId id="270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HEAT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This </a:t>
            </a:r>
            <a:r>
              <a:rPr lang="en-CA" dirty="0" err="1" smtClean="0"/>
              <a:t>powerpoint</a:t>
            </a:r>
            <a:r>
              <a:rPr lang="en-CA" dirty="0" smtClean="0"/>
              <a:t> </a:t>
            </a:r>
            <a:r>
              <a:rPr lang="en-CA" smtClean="0"/>
              <a:t>is available on-line at</a:t>
            </a:r>
            <a:endParaRPr lang="en-CA" dirty="0"/>
          </a:p>
          <a:p>
            <a:r>
              <a:rPr lang="en-CA" dirty="0"/>
              <a:t>http://</a:t>
            </a:r>
            <a:r>
              <a:rPr lang="en-CA" dirty="0" smtClean="0"/>
              <a:t>blogs.sd41.bc.ca/science/new-curriculum-support/dlrc/thermal-energy/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7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76872"/>
            <a:ext cx="8136903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GOALS</a:t>
            </a:r>
          </a:p>
          <a:p>
            <a:r>
              <a:rPr lang="en-US" dirty="0" smtClean="0"/>
              <a:t>I can explain the difference between </a:t>
            </a:r>
          </a:p>
          <a:p>
            <a:pPr marL="0" indent="0">
              <a:buNone/>
            </a:pPr>
            <a:r>
              <a:rPr lang="en-US" dirty="0" smtClean="0"/>
              <a:t>heat and temperature.</a:t>
            </a:r>
          </a:p>
          <a:p>
            <a:r>
              <a:rPr lang="en-US" dirty="0" smtClean="0"/>
              <a:t>I can explain how heat moves by conduction,</a:t>
            </a:r>
          </a:p>
          <a:p>
            <a:pPr marL="0" indent="0">
              <a:buNone/>
            </a:pPr>
            <a:r>
              <a:rPr lang="en-US" dirty="0" smtClean="0"/>
              <a:t> convection and radiation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can record information on a table</a:t>
            </a:r>
          </a:p>
          <a:p>
            <a:r>
              <a:rPr lang="en-US" dirty="0" smtClean="0"/>
              <a:t>I can read a digital thermometer</a:t>
            </a:r>
          </a:p>
          <a:p>
            <a:endParaRPr lang="en-US" dirty="0" smtClean="0"/>
          </a:p>
          <a:p>
            <a:r>
              <a:rPr lang="en-US" dirty="0" smtClean="0"/>
              <a:t>I can make predictions</a:t>
            </a:r>
          </a:p>
          <a:p>
            <a:r>
              <a:rPr lang="en-US" dirty="0" smtClean="0"/>
              <a:t>I can ask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570330"/>
            <a:ext cx="1559762" cy="164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7" y="4077073"/>
            <a:ext cx="1584176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12" y="5373216"/>
            <a:ext cx="2095368" cy="11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Predict, Observe, Explain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Let’s use the thermometer to measure the temperature of the jug and cup.</a:t>
            </a:r>
          </a:p>
          <a:p>
            <a:r>
              <a:rPr lang="en-CA" dirty="0" smtClean="0"/>
              <a:t>PREDICT which one will cool more quickly</a:t>
            </a:r>
          </a:p>
          <a:p>
            <a:r>
              <a:rPr lang="en-CA" dirty="0" smtClean="0"/>
              <a:t>Vote on the whiteboard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9" y="1916832"/>
            <a:ext cx="2520280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857" r="30714"/>
          <a:stretch/>
        </p:blipFill>
        <p:spPr>
          <a:xfrm>
            <a:off x="2737889" y="4221088"/>
            <a:ext cx="1058391" cy="13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869160"/>
            <a:ext cx="7408333" cy="1728192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 of Heat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51" y="2492896"/>
            <a:ext cx="4117802" cy="3866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996952"/>
            <a:ext cx="3015942" cy="30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en-CA" dirty="0" smtClean="0"/>
              <a:t>How does heat travel?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0898"/>
          <a:stretch/>
        </p:blipFill>
        <p:spPr bwMode="auto">
          <a:xfrm>
            <a:off x="1259632" y="2636912"/>
            <a:ext cx="6957501" cy="405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3234349"/>
          </a:xfrm>
        </p:spPr>
        <p:txBody>
          <a:bodyPr>
            <a:noAutofit/>
          </a:bodyPr>
          <a:lstStyle/>
          <a:p>
            <a:r>
              <a:rPr lang="en-CA" sz="3600" dirty="0" smtClean="0"/>
              <a:t>What will happen if you put a book between the bulb and the radiometer?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68333" y="3789040"/>
            <a:ext cx="3818467" cy="141796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" b="329"/>
          <a:stretch/>
        </p:blipFill>
        <p:spPr bwMode="auto">
          <a:xfrm>
            <a:off x="755576" y="263769"/>
            <a:ext cx="3648784" cy="50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420888"/>
            <a:ext cx="4762500" cy="31718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7333" y="3429000"/>
            <a:ext cx="2598524" cy="2697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spoon will heat up first?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3407152"/>
            <a:ext cx="3267885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cup—HOT OR COLD-- will the food </a:t>
            </a:r>
            <a:r>
              <a:rPr lang="en-US" sz="3200" dirty="0" err="1" smtClean="0"/>
              <a:t>colouring</a:t>
            </a:r>
            <a:r>
              <a:rPr lang="en-US" sz="3200" dirty="0" smtClean="0"/>
              <a:t> spread fastest in?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99" b="18101"/>
          <a:stretch/>
        </p:blipFill>
        <p:spPr>
          <a:xfrm>
            <a:off x="107504" y="2852936"/>
            <a:ext cx="45720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Predict, Observe, Explain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Let’s use the thermometer to measure the temperature of the jug and cup.</a:t>
            </a:r>
          </a:p>
          <a:p>
            <a:r>
              <a:rPr lang="en-CA" dirty="0" smtClean="0"/>
              <a:t>PREDICT which one will cool more quickly</a:t>
            </a:r>
          </a:p>
          <a:p>
            <a:r>
              <a:rPr lang="en-CA" dirty="0" smtClean="0"/>
              <a:t>Vote on the whiteboard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9" y="1916832"/>
            <a:ext cx="2520280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857" r="30714"/>
          <a:stretch/>
        </p:blipFill>
        <p:spPr>
          <a:xfrm>
            <a:off x="2737889" y="4221088"/>
            <a:ext cx="1058391" cy="13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886</TotalTime>
  <Words>160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Candara</vt:lpstr>
      <vt:lpstr>Symbol</vt:lpstr>
      <vt:lpstr>Waveform</vt:lpstr>
      <vt:lpstr>HEAT</vt:lpstr>
      <vt:lpstr>PowerPoint Presentation</vt:lpstr>
      <vt:lpstr>Predict, Observe, Explain</vt:lpstr>
      <vt:lpstr>Sources of Heat</vt:lpstr>
      <vt:lpstr>How does heat travel?</vt:lpstr>
      <vt:lpstr>What will happen if you put a book between the bulb and the radiometer?</vt:lpstr>
      <vt:lpstr>PowerPoint Presentation</vt:lpstr>
      <vt:lpstr>PowerPoint Presentation</vt:lpstr>
      <vt:lpstr>Predict, Observe, Explain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Donna Morgan</cp:lastModifiedBy>
  <cp:revision>16</cp:revision>
  <cp:lastPrinted>2018-02-07T22:56:28Z</cp:lastPrinted>
  <dcterms:created xsi:type="dcterms:W3CDTF">2017-12-21T02:06:30Z</dcterms:created>
  <dcterms:modified xsi:type="dcterms:W3CDTF">2018-09-13T21:44:55Z</dcterms:modified>
</cp:coreProperties>
</file>