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6" r:id="rId2"/>
    <p:sldId id="269" r:id="rId3"/>
    <p:sldId id="263" r:id="rId4"/>
    <p:sldId id="270" r:id="rId5"/>
    <p:sldId id="271" r:id="rId6"/>
    <p:sldId id="272" r:id="rId7"/>
    <p:sldId id="273" r:id="rId8"/>
    <p:sldId id="267" r:id="rId9"/>
    <p:sldId id="261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38114-34EB-437F-B035-4B37FB09687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82780-6219-44C8-9DCA-CDC366FFC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5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6B969E-3DF0-4AD3-B343-FD18C540E5F9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BD69E-0AA8-47A4-8B19-E2DC31EBDA7E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en-CA" sz="7200" dirty="0" smtClean="0"/>
              <a:t>A Container Challenge</a:t>
            </a:r>
            <a:endParaRPr lang="en-CA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380308"/>
            <a:ext cx="7200800" cy="1920900"/>
          </a:xfrm>
        </p:spPr>
        <p:txBody>
          <a:bodyPr/>
          <a:lstStyle/>
          <a:p>
            <a:r>
              <a:rPr lang="en-CA" dirty="0" smtClean="0"/>
              <a:t>This </a:t>
            </a:r>
            <a:r>
              <a:rPr lang="en-CA" dirty="0" err="1" smtClean="0"/>
              <a:t>powerpoint</a:t>
            </a:r>
            <a:r>
              <a:rPr lang="en-CA" dirty="0" smtClean="0"/>
              <a:t> is available for teacher use on-line at</a:t>
            </a:r>
            <a:r>
              <a:rPr lang="en-CA" dirty="0"/>
              <a:t>: http://</a:t>
            </a:r>
            <a:r>
              <a:rPr lang="en-CA" dirty="0" smtClean="0"/>
              <a:t>blogs.sd41.bc.ca/science/new-curriculum-support/dlrc/thermal-energy/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7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844824"/>
            <a:ext cx="1559762" cy="16418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76872"/>
            <a:ext cx="8136903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I can explain how heat energy moves by </a:t>
            </a:r>
          </a:p>
          <a:p>
            <a:pPr marL="0" indent="0">
              <a:buNone/>
            </a:pPr>
            <a:r>
              <a:rPr lang="en-US" dirty="0" smtClean="0"/>
              <a:t>Radiation, conduction and convection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 can design an insulated container using natural materials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 can record information on a table</a:t>
            </a:r>
          </a:p>
          <a:p>
            <a:r>
              <a:rPr lang="en-US" dirty="0" smtClean="0"/>
              <a:t>I can read a digital thermometer</a:t>
            </a:r>
          </a:p>
          <a:p>
            <a:endParaRPr lang="en-US" dirty="0" smtClean="0"/>
          </a:p>
          <a:p>
            <a:r>
              <a:rPr lang="en-US" dirty="0" smtClean="0"/>
              <a:t>I can make predictions</a:t>
            </a:r>
          </a:p>
          <a:p>
            <a:r>
              <a:rPr lang="en-US" dirty="0" smtClean="0"/>
              <a:t>I can ask 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GOALS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16" y="3984032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5517232"/>
            <a:ext cx="2095368" cy="11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en-CA" dirty="0" smtClean="0"/>
              <a:t>How does heat move?</a:t>
            </a:r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0898"/>
          <a:stretch/>
        </p:blipFill>
        <p:spPr bwMode="auto">
          <a:xfrm>
            <a:off x="1410596" y="2564904"/>
            <a:ext cx="5451373" cy="317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1880" y="3501008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475656" y="414908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3831033" y="5373216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7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does heat move?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4562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7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natural insulators…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5836333" cy="2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060848"/>
            <a:ext cx="2010895" cy="3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59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natural insulators…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2"/>
          <a:stretch/>
        </p:blipFill>
        <p:spPr bwMode="auto">
          <a:xfrm>
            <a:off x="611560" y="2708920"/>
            <a:ext cx="4401742" cy="2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65104"/>
            <a:ext cx="3321618" cy="22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5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natural insulators…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6" y="2971800"/>
            <a:ext cx="5076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2420888"/>
            <a:ext cx="7524824" cy="4032448"/>
          </a:xfrm>
        </p:spPr>
        <p:txBody>
          <a:bodyPr>
            <a:normAutofit/>
          </a:bodyPr>
          <a:lstStyle/>
          <a:p>
            <a:r>
              <a:rPr lang="en-CA" dirty="0" smtClean="0"/>
              <a:t>I’m going to give you a container, a thermometer, a piece of aluminum foil, and you will choose one of 3 natural materials.</a:t>
            </a:r>
          </a:p>
          <a:p>
            <a:r>
              <a:rPr lang="en-CA" dirty="0" smtClean="0"/>
              <a:t>Work in groups of 3 to design your container to keep the most thermal energy IN.</a:t>
            </a:r>
          </a:p>
          <a:p>
            <a:r>
              <a:rPr lang="en-CA" dirty="0" smtClean="0"/>
              <a:t>When you are ready, I will put hot water in your container, and you can measure the temperature for 10 minutes and record it. I will measure the same amount of water in a container without an outer layer</a:t>
            </a:r>
            <a:r>
              <a:rPr lang="en-CA" dirty="0" smtClean="0"/>
              <a:t>. (This is called the “CONTROL” container)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container challenge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94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7408333" cy="3888432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Which material worked best?</a:t>
            </a:r>
          </a:p>
          <a:p>
            <a:r>
              <a:rPr lang="en-CA" sz="3600" dirty="0" smtClean="0"/>
              <a:t>How did your container stop conduction, convection and radiation?</a:t>
            </a:r>
          </a:p>
          <a:p>
            <a:r>
              <a:rPr lang="en-CA" sz="3600" dirty="0" smtClean="0"/>
              <a:t>Why did we need “the control” container?</a:t>
            </a:r>
          </a:p>
          <a:p>
            <a:r>
              <a:rPr lang="en-CA" sz="3600" dirty="0" smtClean="0"/>
              <a:t>How would you revise your design?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Which material?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91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879</TotalTime>
  <Words>219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Candara</vt:lpstr>
      <vt:lpstr>Symbol</vt:lpstr>
      <vt:lpstr>Wingdings</vt:lpstr>
      <vt:lpstr>Waveform</vt:lpstr>
      <vt:lpstr>A Container Challenge</vt:lpstr>
      <vt:lpstr>GOALS </vt:lpstr>
      <vt:lpstr>How does heat move?</vt:lpstr>
      <vt:lpstr>How does heat move?</vt:lpstr>
      <vt:lpstr>Some natural insulators…</vt:lpstr>
      <vt:lpstr>Some natural insulators…</vt:lpstr>
      <vt:lpstr>Some natural insulators…</vt:lpstr>
      <vt:lpstr>A container challenge</vt:lpstr>
      <vt:lpstr>Which material?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Donna Morgan</cp:lastModifiedBy>
  <cp:revision>15</cp:revision>
  <cp:lastPrinted>2018-09-13T21:42:32Z</cp:lastPrinted>
  <dcterms:created xsi:type="dcterms:W3CDTF">2017-12-21T02:06:30Z</dcterms:created>
  <dcterms:modified xsi:type="dcterms:W3CDTF">2018-09-13T21:42:36Z</dcterms:modified>
</cp:coreProperties>
</file>