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59" r:id="rId3"/>
    <p:sldId id="268" r:id="rId4"/>
    <p:sldId id="307" r:id="rId5"/>
    <p:sldId id="306" r:id="rId6"/>
    <p:sldId id="305" r:id="rId7"/>
    <p:sldId id="301" r:id="rId8"/>
    <p:sldId id="30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29" autoAdjust="0"/>
  </p:normalViewPr>
  <p:slideViewPr>
    <p:cSldViewPr>
      <p:cViewPr varScale="1">
        <p:scale>
          <a:sx n="94" d="100"/>
          <a:sy n="94" d="100"/>
        </p:scale>
        <p:origin x="21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22821-61F4-4212-A66B-BBCEDEE077D7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4E96C-83CC-4AFD-B995-F47C82EABD6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404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4E96C-83CC-4AFD-B995-F47C82EABD67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74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255D1FD-62C1-46DF-A9F1-0D588317DCEE}" type="datetimeFigureOut">
              <a:rPr lang="en-CA" smtClean="0"/>
              <a:pPr/>
              <a:t>2018-06-18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5D68C75-9618-4ED2-A12C-7D7BC8DAFC4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3NFvHTZOx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iencelearn.org.nz/resources/1814-big-bang-theory" TargetMode="External"/><Relationship Id="rId3" Type="http://schemas.openxmlformats.org/officeDocument/2006/relationships/hyperlink" Target="https://www.stem.org.uk/resources/elibrary/resource/26892/big-bang-evidence" TargetMode="External"/><Relationship Id="rId7" Type="http://schemas.openxmlformats.org/officeDocument/2006/relationships/hyperlink" Target="http://www.lpi.usra.edu/education/pre_service_edu/OriginsActivities.shtml" TargetMode="External"/><Relationship Id="rId2" Type="http://schemas.openxmlformats.org/officeDocument/2006/relationships/hyperlink" Target="https://ed.ted.com/on/Duu3Zj3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fa.harvard.edu/seuforum/download/CQEdGuide.pdf" TargetMode="External"/><Relationship Id="rId11" Type="http://schemas.openxmlformats.org/officeDocument/2006/relationships/hyperlink" Target="http://www.amnh.org/our-research/hayden-planetarium/digital-universe/about" TargetMode="External"/><Relationship Id="rId5" Type="http://schemas.openxmlformats.org/officeDocument/2006/relationships/hyperlink" Target="http://www.faradayschools.com/teacherspages/science-teachers/" TargetMode="External"/><Relationship Id="rId10" Type="http://schemas.openxmlformats.org/officeDocument/2006/relationships/hyperlink" Target="http://www.cpalms.org/Public/PreviewResourceLesson/Preview/152376" TargetMode="External"/><Relationship Id="rId4" Type="http://schemas.openxmlformats.org/officeDocument/2006/relationships/hyperlink" Target="http://www.faradayschools.com/re-topics/science-year-10-11/the-cosmic-calendar/" TargetMode="External"/><Relationship Id="rId9" Type="http://schemas.openxmlformats.org/officeDocument/2006/relationships/hyperlink" Target="http://www.nuffieldfoundation.org/science-society/activities-univers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sd41.bc.ca/science/workshop-material/science-10-working-grou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5904656" cy="1080120"/>
          </a:xfrm>
        </p:spPr>
        <p:txBody>
          <a:bodyPr>
            <a:normAutofit/>
          </a:bodyPr>
          <a:lstStyle/>
          <a:p>
            <a:r>
              <a:rPr lang="en-CA" dirty="0" smtClean="0"/>
              <a:t>Artist </a:t>
            </a:r>
            <a:r>
              <a:rPr lang="en-CA" dirty="0"/>
              <a:t>Jill </a:t>
            </a:r>
            <a:r>
              <a:rPr lang="en-CA" dirty="0" err="1"/>
              <a:t>Pelto</a:t>
            </a:r>
            <a:r>
              <a:rPr lang="en-CA" dirty="0"/>
              <a:t> turns climate change data into art: http://www.jillpelto.com/gallery/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6048672" cy="1296144"/>
          </a:xfrm>
        </p:spPr>
        <p:txBody>
          <a:bodyPr>
            <a:normAutofit/>
          </a:bodyPr>
          <a:lstStyle/>
          <a:p>
            <a:r>
              <a:rPr lang="en-CA" dirty="0" err="1" smtClean="0">
                <a:latin typeface="Arial Narrow" panose="020B0606020202030204" pitchFamily="34" charset="0"/>
              </a:rPr>
              <a:t>Sci</a:t>
            </a:r>
            <a:r>
              <a:rPr lang="en-CA" dirty="0" smtClean="0">
                <a:latin typeface="Arial Narrow" panose="020B0606020202030204" pitchFamily="34" charset="0"/>
              </a:rPr>
              <a:t> 10 Working Group</a:t>
            </a:r>
            <a:endParaRPr lang="en-CA" dirty="0"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52936"/>
            <a:ext cx="5663952" cy="389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63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04856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CA" sz="3200" b="1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CA" sz="4000" b="1" dirty="0" smtClean="0">
                <a:latin typeface="Arial Narrow" panose="020B0606020202030204" pitchFamily="34" charset="0"/>
              </a:rPr>
              <a:t>Acknowledgement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4000" b="1" dirty="0" smtClean="0">
                <a:latin typeface="Arial Narrow" panose="020B0606020202030204" pitchFamily="34" charset="0"/>
              </a:rPr>
              <a:t>Introductions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4000" b="1" dirty="0" smtClean="0">
                <a:latin typeface="Arial Narrow" panose="020B0606020202030204" pitchFamily="34" charset="0"/>
              </a:rPr>
              <a:t>Goal of Group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4000" b="1" dirty="0" smtClean="0">
                <a:latin typeface="Arial Narrow" panose="020B0606020202030204" pitchFamily="34" charset="0"/>
              </a:rPr>
              <a:t>Resources Share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4000" b="1" dirty="0" smtClean="0">
                <a:latin typeface="Arial Narrow" panose="020B0606020202030204" pitchFamily="34" charset="0"/>
              </a:rPr>
              <a:t>Templates/Planning Time</a:t>
            </a:r>
            <a:endParaRPr lang="en-CA" sz="3200" b="1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CA" b="1" dirty="0">
              <a:latin typeface="Arial Narrow" panose="020B0606020202030204" pitchFamily="34" charset="0"/>
            </a:endParaRPr>
          </a:p>
          <a:p>
            <a:pPr>
              <a:buNone/>
            </a:pPr>
            <a:endParaRPr lang="en-CA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CA" sz="6600" dirty="0">
                <a:latin typeface="Arial Narrow" panose="020B0606020202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08886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772816"/>
            <a:ext cx="3753244" cy="440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Arial Narrow" panose="020B0606020202030204" pitchFamily="34" charset="0"/>
              </a:rPr>
              <a:t>ACKNOWLEDGEMENT</a:t>
            </a:r>
            <a:endParaRPr lang="en-CA" b="1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6169577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http://www3.sd73.bc.ca/sites/default/files/users/npankewich/Astronomy%20Sky_Stories_A_First_Nations_Journey_Teacher%27s_Resource-1.pdf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4103" y="1772816"/>
            <a:ext cx="4532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W</a:t>
            </a:r>
            <a:r>
              <a:rPr lang="en-US" sz="2400" dirty="0" smtClean="0"/>
              <a:t>e acknowledge the territory of the Coast Salish nations, </a:t>
            </a:r>
            <a:r>
              <a:rPr lang="en-US" sz="2400" dirty="0" err="1" smtClean="0"/>
              <a:t>Tsleil-Waututh</a:t>
            </a:r>
            <a:r>
              <a:rPr lang="en-US" sz="2400" dirty="0" smtClean="0"/>
              <a:t>, </a:t>
            </a:r>
            <a:r>
              <a:rPr lang="en-US" sz="2400" dirty="0" err="1" smtClean="0"/>
              <a:t>Musqueam</a:t>
            </a:r>
            <a:r>
              <a:rPr lang="en-US" sz="2400" dirty="0" smtClean="0"/>
              <a:t> and Squamish, on whose </a:t>
            </a:r>
            <a:r>
              <a:rPr lang="en-US" sz="2400" dirty="0" err="1" smtClean="0"/>
              <a:t>unceded</a:t>
            </a:r>
            <a:r>
              <a:rPr lang="en-US" sz="2400" dirty="0" smtClean="0"/>
              <a:t> traditional lands we teach, learn and live.</a:t>
            </a:r>
          </a:p>
          <a:p>
            <a:endParaRPr lang="en-US" sz="2400" dirty="0"/>
          </a:p>
          <a:p>
            <a:r>
              <a:rPr lang="en-US" sz="2400" dirty="0" smtClean="0"/>
              <a:t>Sky stories (image at right) available from the Planetarium)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970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W3NFvHTZOx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60700" y="3065463"/>
            <a:ext cx="3048000" cy="1714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647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With </a:t>
            </a:r>
            <a:r>
              <a:rPr lang="en-CA" sz="3600" dirty="0" smtClean="0"/>
              <a:t>a </a:t>
            </a:r>
            <a:r>
              <a:rPr lang="en-CA" sz="3600" dirty="0"/>
              <a:t>partner, </a:t>
            </a:r>
            <a:r>
              <a:rPr lang="en-CA" sz="3600" dirty="0" smtClean="0"/>
              <a:t>see if you can fill in the dates on this timeline if </a:t>
            </a:r>
            <a:r>
              <a:rPr lang="en-CA" sz="3600" dirty="0"/>
              <a:t>Jan 1 was the big bang and Dec 31 was today. (14.7 BILLION years = one year)</a:t>
            </a:r>
          </a:p>
          <a:p>
            <a:r>
              <a:rPr lang="en-CA" sz="1300" dirty="0"/>
              <a:t>Adapted from: https://astrosociety.org/edu/astro/act2/H2_Cosmic_Calendar.pdf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Big bang calendar</a:t>
            </a:r>
          </a:p>
        </p:txBody>
      </p:sp>
    </p:spTree>
    <p:extLst>
      <p:ext uri="{BB962C8B-B14F-4D97-AF65-F5344CB8AC3E}">
        <p14:creationId xmlns:p14="http://schemas.microsoft.com/office/powerpoint/2010/main" val="73699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583489" cy="4950289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No experts, so we are learning together!</a:t>
            </a:r>
          </a:p>
          <a:p>
            <a:r>
              <a:rPr lang="en-CA" dirty="0"/>
              <a:t>Considering doing this course…https://www.futurelearn.com/courses/gravity</a:t>
            </a:r>
          </a:p>
          <a:p>
            <a:r>
              <a:rPr lang="en-CA" dirty="0"/>
              <a:t>A few ideas—</a:t>
            </a:r>
          </a:p>
          <a:p>
            <a:r>
              <a:rPr lang="en-CA" dirty="0"/>
              <a:t>Good videos:  </a:t>
            </a:r>
            <a:r>
              <a:rPr lang="en-CA" dirty="0">
                <a:hlinkClick r:id="rId2"/>
              </a:rPr>
              <a:t>https://ed.ted.com/on/Duu3Zj3b</a:t>
            </a:r>
            <a:endParaRPr lang="en-CA" dirty="0"/>
          </a:p>
          <a:p>
            <a:r>
              <a:rPr lang="en-CA" dirty="0">
                <a:hlinkClick r:id="rId3"/>
              </a:rPr>
              <a:t>https://www.stem.org.uk/resources/elibrary/resource/26892/big-bang-evidence</a:t>
            </a:r>
            <a:endParaRPr lang="en-CA" dirty="0"/>
          </a:p>
          <a:p>
            <a:endParaRPr lang="en-CA" dirty="0"/>
          </a:p>
          <a:p>
            <a:r>
              <a:rPr lang="en-CA" dirty="0"/>
              <a:t>Cosmic Calendar: </a:t>
            </a:r>
            <a:r>
              <a:rPr lang="en-CA" dirty="0">
                <a:hlinkClick r:id="rId4"/>
              </a:rPr>
              <a:t>http://www.faradayschools.com/re-topics/science-year-10-11/the-cosmic-calendar/</a:t>
            </a:r>
            <a:endParaRPr lang="en-CA" dirty="0"/>
          </a:p>
          <a:p>
            <a:endParaRPr lang="en-CA" dirty="0"/>
          </a:p>
          <a:p>
            <a:r>
              <a:rPr lang="en-CA" dirty="0"/>
              <a:t>Lesson/Unit Plan Ideas</a:t>
            </a:r>
          </a:p>
          <a:p>
            <a:r>
              <a:rPr lang="en-CA" dirty="0">
                <a:hlinkClick r:id="rId5"/>
              </a:rPr>
              <a:t>http://www.faradayschools.com/teacherspages/science-teachers/</a:t>
            </a:r>
            <a:endParaRPr lang="en-CA" dirty="0"/>
          </a:p>
          <a:p>
            <a:r>
              <a:rPr lang="en-CA" dirty="0">
                <a:hlinkClick r:id="rId6"/>
              </a:rPr>
              <a:t>https://www.cfa.harvard.edu/seuforum/download/CQEdGuide.pdf</a:t>
            </a:r>
            <a:endParaRPr lang="en-CA" dirty="0"/>
          </a:p>
          <a:p>
            <a:r>
              <a:rPr lang="en-CA" dirty="0">
                <a:hlinkClick r:id="rId7"/>
              </a:rPr>
              <a:t>http://www.lpi.usra.edu/education/pre_service_edu/OriginsActivities.shtml</a:t>
            </a:r>
            <a:endParaRPr lang="en-CA" dirty="0"/>
          </a:p>
          <a:p>
            <a:r>
              <a:rPr lang="en-CA" dirty="0">
                <a:hlinkClick r:id="rId8"/>
              </a:rPr>
              <a:t>https://www.sciencelearn.org.nz/resources/1814-big-bang-theory</a:t>
            </a:r>
            <a:endParaRPr lang="en-CA" dirty="0"/>
          </a:p>
          <a:p>
            <a:r>
              <a:rPr lang="en-CA" dirty="0">
                <a:hlinkClick r:id="rId9"/>
              </a:rPr>
              <a:t>http://www.nuffieldfoundation.org/science-society/activities-universe</a:t>
            </a:r>
            <a:endParaRPr lang="en-CA" dirty="0"/>
          </a:p>
          <a:p>
            <a:r>
              <a:rPr lang="en-CA" dirty="0">
                <a:hlinkClick r:id="rId10"/>
              </a:rPr>
              <a:t>Http://www.cpalms.org/Public/PreviewResourceLesson/Preview/152376</a:t>
            </a:r>
            <a:endParaRPr lang="en-CA" dirty="0"/>
          </a:p>
          <a:p>
            <a:r>
              <a:rPr lang="en-CA" dirty="0">
                <a:hlinkClick r:id="rId11"/>
              </a:rPr>
              <a:t>http://www.amnh.org/our-research/hayden-planetarium/digital-universe/about</a:t>
            </a:r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Big Bang Theory</a:t>
            </a:r>
          </a:p>
        </p:txBody>
      </p:sp>
    </p:spTree>
    <p:extLst>
      <p:ext uri="{BB962C8B-B14F-4D97-AF65-F5344CB8AC3E}">
        <p14:creationId xmlns:p14="http://schemas.microsoft.com/office/powerpoint/2010/main" val="189360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873733"/>
            <a:ext cx="7185992" cy="42553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2400" dirty="0" smtClean="0">
                <a:latin typeface="Arial Narrow" panose="020B0606020202030204" pitchFamily="34" charset="0"/>
              </a:rPr>
              <a:t>What have you already got/done on these two topics?</a:t>
            </a:r>
            <a:endParaRPr lang="en-CA" sz="2400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Resource share</a:t>
            </a:r>
            <a:r>
              <a:rPr lang="en-CA" dirty="0" smtClean="0"/>
              <a:t>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7749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template and outline on the district science blog: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http://blogs.sd41.bc.ca/science/workshop-material/science-10-working-group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93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13812</TotalTime>
  <Words>210</Words>
  <Application>Microsoft Office PowerPoint</Application>
  <PresentationFormat>On-screen Show (4:3)</PresentationFormat>
  <Paragraphs>41</Paragraphs>
  <Slides>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Narrow</vt:lpstr>
      <vt:lpstr>Calibri</vt:lpstr>
      <vt:lpstr>Franklin Gothic Medium</vt:lpstr>
      <vt:lpstr>Wingdings</vt:lpstr>
      <vt:lpstr>Wingdings 2</vt:lpstr>
      <vt:lpstr>Grid</vt:lpstr>
      <vt:lpstr>Sci 10 Working Group</vt:lpstr>
      <vt:lpstr>AGENDA</vt:lpstr>
      <vt:lpstr>ACKNOWLEDGEMENT</vt:lpstr>
      <vt:lpstr>PowerPoint Presentation</vt:lpstr>
      <vt:lpstr>Big bang calendar</vt:lpstr>
      <vt:lpstr>The Big Bang Theory</vt:lpstr>
      <vt:lpstr>Resource share </vt:lpstr>
      <vt:lpstr>Planning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Designs for learning Secondary Science</dc:title>
  <dc:creator>Donna</dc:creator>
  <cp:lastModifiedBy>Donna Morgan</cp:lastModifiedBy>
  <cp:revision>169</cp:revision>
  <dcterms:created xsi:type="dcterms:W3CDTF">2015-05-13T20:07:32Z</dcterms:created>
  <dcterms:modified xsi:type="dcterms:W3CDTF">2018-06-18T18:35:51Z</dcterms:modified>
</cp:coreProperties>
</file>