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96" r:id="rId5"/>
    <p:sldId id="258" r:id="rId6"/>
    <p:sldId id="260" r:id="rId7"/>
    <p:sldId id="261" r:id="rId8"/>
    <p:sldId id="294" r:id="rId9"/>
    <p:sldId id="262" r:id="rId10"/>
    <p:sldId id="300" r:id="rId11"/>
    <p:sldId id="298" r:id="rId12"/>
    <p:sldId id="303" r:id="rId13"/>
    <p:sldId id="302" r:id="rId14"/>
    <p:sldId id="297" r:id="rId15"/>
    <p:sldId id="304" r:id="rId16"/>
    <p:sldId id="305" r:id="rId17"/>
    <p:sldId id="307" r:id="rId18"/>
    <p:sldId id="306" r:id="rId19"/>
    <p:sldId id="282" r:id="rId20"/>
    <p:sldId id="295" r:id="rId21"/>
    <p:sldId id="283" r:id="rId22"/>
    <p:sldId id="274" r:id="rId23"/>
    <p:sldId id="273" r:id="rId24"/>
    <p:sldId id="288" r:id="rId25"/>
    <p:sldId id="287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FORCES through an Inquiry Lens</a:t>
            </a:r>
          </a:p>
          <a:p>
            <a:r>
              <a:rPr lang="en-US" dirty="0" smtClean="0"/>
              <a:t>-Donna Morgan, </a:t>
            </a:r>
            <a:r>
              <a:rPr lang="en-US" smtClean="0"/>
              <a:t>Math/Science Consultant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9844-6093-4FF4-98F6-93ACDAD0A61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10FE-D212-4052-83B1-57DA301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06BB-7C64-4DD1-A2D0-E38EBB31CF6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E1D6-45EE-4814-A1DC-1AF1E712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 mark for Lilian </a:t>
            </a:r>
            <a:r>
              <a:rPr lang="en-US" dirty="0" err="1" smtClean="0"/>
              <a:t>Dyck</a:t>
            </a:r>
            <a:r>
              <a:rPr lang="en-US" dirty="0" smtClean="0"/>
              <a:t> </a:t>
            </a:r>
            <a:r>
              <a:rPr lang="en-US" dirty="0" err="1" smtClean="0"/>
              <a:t>segemnt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E1D6-45EE-4814-A1DC-1AF1E7120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58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41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11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9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25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26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06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17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9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8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53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47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84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8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08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68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1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F4526-8925-40B4-A729-BAE76E10EB76}" type="datetimeFigureOut">
              <a:rPr lang="en-CA" smtClean="0"/>
              <a:t>2018-05-24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C930-9F0E-4955-897F-B2EA6F31B8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82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maSZjYzw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dlet.com/donnamorgan8/asygab4org7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Earth and Water—through an inquiry lens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Donna Morgan</a:t>
            </a:r>
          </a:p>
          <a:p>
            <a:r>
              <a:rPr lang="en-CA" dirty="0" smtClean="0"/>
              <a:t>Math/Science Consultant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10359" r="52716" b="79281"/>
          <a:stretch/>
        </p:blipFill>
        <p:spPr bwMode="auto">
          <a:xfrm>
            <a:off x="5508104" y="5638800"/>
            <a:ext cx="31923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game…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421525"/>
            <a:ext cx="7471666" cy="56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871266" cy="5280538"/>
          </a:xfrm>
        </p:spPr>
        <p:txBody>
          <a:bodyPr/>
          <a:lstStyle/>
          <a:p>
            <a:r>
              <a:rPr lang="en-CA" dirty="0" smtClean="0"/>
              <a:t>Some inquiry starting points for minerals…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1200" dirty="0" smtClean="0"/>
              <a:t>This </a:t>
            </a:r>
            <a:r>
              <a:rPr lang="en-CA" sz="1200" dirty="0"/>
              <a:t>poster available as PDF from http://www.nr.gov.nl.ca/nr/mines/outreach/know.pdf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3" t="6184" r="33469" b="8313"/>
          <a:stretch/>
        </p:blipFill>
        <p:spPr bwMode="auto">
          <a:xfrm>
            <a:off x="4355976" y="269613"/>
            <a:ext cx="4032448" cy="64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https://www.learner.org/interactives/rockcycle/rockdiagram/</a:t>
            </a:r>
          </a:p>
        </p:txBody>
      </p:sp>
    </p:spTree>
    <p:extLst>
      <p:ext uri="{BB962C8B-B14F-4D97-AF65-F5344CB8AC3E}">
        <p14:creationId xmlns:p14="http://schemas.microsoft.com/office/powerpoint/2010/main" val="3234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Geological Time Scale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you put these events in order?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12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SCIENTIFIC CONSENSUS: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CO</a:t>
            </a:r>
            <a:r>
              <a:rPr lang="en-CA" baseline="-25000" dirty="0" smtClean="0"/>
              <a:t>2</a:t>
            </a:r>
            <a:r>
              <a:rPr lang="en-CA" dirty="0" smtClean="0"/>
              <a:t> is now at 408 ppm</a:t>
            </a:r>
          </a:p>
          <a:p>
            <a:r>
              <a:rPr lang="en-CA" dirty="0" smtClean="0"/>
              <a:t>Global Temperatures have risen 1 degrees C since 1880</a:t>
            </a:r>
          </a:p>
          <a:p>
            <a:r>
              <a:rPr lang="en-CA" dirty="0" smtClean="0"/>
              <a:t>Sea level has risen about 7 cm in the last 23 years</a:t>
            </a:r>
          </a:p>
          <a:p>
            <a:endParaRPr lang="en-CA" dirty="0"/>
          </a:p>
          <a:p>
            <a:r>
              <a:rPr lang="en-CA" dirty="0"/>
              <a:t>https://www.youtube.com/watch?v=3v-w8Cyfoq8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6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Jill </a:t>
            </a:r>
            <a:r>
              <a:rPr lang="en-CA" dirty="0" err="1" smtClean="0"/>
              <a:t>Pelto</a:t>
            </a:r>
            <a:r>
              <a:rPr lang="en-CA" dirty="0" smtClean="0"/>
              <a:t>…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7592"/>
            <a:ext cx="5611763" cy="39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9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picture changed us? Or did it?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8841"/>
            <a:ext cx="7198960" cy="40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027" y="707475"/>
            <a:ext cx="7623699" cy="1603131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Inquiry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027" y="2348880"/>
            <a:ext cx="79544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Types of Evidence We can Collect</a:t>
            </a:r>
          </a:p>
          <a:p>
            <a:endParaRPr lang="en-CA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Formal </a:t>
            </a:r>
            <a:r>
              <a:rPr lang="en-CA" sz="2400" dirty="0"/>
              <a:t>and informal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Discussions</a:t>
            </a:r>
            <a:r>
              <a:rPr lang="en-CA" sz="2400" dirty="0"/>
              <a:t>, learning conversations, questioning,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Tasks </a:t>
            </a:r>
            <a:r>
              <a:rPr lang="en-CA" sz="2400" dirty="0"/>
              <a:t>done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Demonstrations</a:t>
            </a:r>
            <a:r>
              <a:rPr lang="en-CA" sz="2400" dirty="0"/>
              <a:t>, performances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Projects</a:t>
            </a:r>
            <a:r>
              <a:rPr lang="en-CA" sz="2400" dirty="0"/>
              <a:t>, portfolios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Peer </a:t>
            </a:r>
            <a:r>
              <a:rPr lang="en-CA" sz="2400" dirty="0"/>
              <a:t>and self-assessments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Self-reflections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209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764704"/>
            <a:ext cx="3888432" cy="5760640"/>
          </a:xfrm>
        </p:spPr>
        <p:txBody>
          <a:bodyPr/>
          <a:lstStyle/>
          <a:p>
            <a:r>
              <a:rPr lang="en-CA" sz="2800" dirty="0" smtClean="0"/>
              <a:t>We acknowledge the traditional, </a:t>
            </a:r>
            <a:r>
              <a:rPr lang="en-CA" sz="2800" dirty="0" err="1" smtClean="0"/>
              <a:t>unceded</a:t>
            </a:r>
            <a:r>
              <a:rPr lang="en-CA" sz="2800" dirty="0" smtClean="0"/>
              <a:t> territories of the Coast Salish peoples, the </a:t>
            </a:r>
            <a:r>
              <a:rPr lang="en-CA" sz="2800" dirty="0" err="1" smtClean="0"/>
              <a:t>Musqueam</a:t>
            </a:r>
            <a:r>
              <a:rPr lang="en-CA" sz="2800" dirty="0" smtClean="0"/>
              <a:t>, Squamish and </a:t>
            </a:r>
            <a:r>
              <a:rPr lang="en-CA" sz="2800" dirty="0" err="1" smtClean="0"/>
              <a:t>Tsleil-Waututh</a:t>
            </a:r>
            <a:r>
              <a:rPr lang="en-CA" sz="2800" dirty="0" smtClean="0"/>
              <a:t> Nations on whose land we live, learn and work.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-1557" r="-213" b="-2998"/>
          <a:stretch/>
        </p:blipFill>
        <p:spPr bwMode="auto">
          <a:xfrm>
            <a:off x="323850" y="261937"/>
            <a:ext cx="4120976" cy="60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8" y="1052736"/>
            <a:ext cx="74783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Key Steps in Planning Assessment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844825"/>
            <a:ext cx="6927794" cy="4403582"/>
          </a:xfrm>
        </p:spPr>
        <p:txBody>
          <a:bodyPr>
            <a:noAutofit/>
          </a:bodyPr>
          <a:lstStyle/>
          <a:p>
            <a:r>
              <a:rPr lang="en-CA" sz="2800" dirty="0" smtClean="0"/>
              <a:t>Plan the assessment at the same time as you plan the unit</a:t>
            </a:r>
            <a:endParaRPr lang="en-CA" sz="2800" dirty="0"/>
          </a:p>
          <a:p>
            <a:r>
              <a:rPr lang="en-CA" sz="2800" dirty="0" smtClean="0"/>
              <a:t>Have clear criteria—and where possible, co-construct the criteria with students</a:t>
            </a:r>
            <a:endParaRPr lang="en-CA" sz="2800" dirty="0"/>
          </a:p>
          <a:p>
            <a:r>
              <a:rPr lang="en-CA" sz="2800" dirty="0" smtClean="0"/>
              <a:t>Plan assessment to be on-going, have multiple points where students get feedback, and vary WHO gives the feedback (teacher, peer, self, audience)</a:t>
            </a:r>
          </a:p>
        </p:txBody>
      </p:sp>
    </p:spTree>
    <p:extLst>
      <p:ext uri="{BB962C8B-B14F-4D97-AF65-F5344CB8AC3E}">
        <p14:creationId xmlns:p14="http://schemas.microsoft.com/office/powerpoint/2010/main" val="588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DINNER </a:t>
            </a:r>
            <a:r>
              <a:rPr lang="en-US" sz="3200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explore: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through the four-pager on your topic area</a:t>
            </a:r>
          </a:p>
          <a:p>
            <a:r>
              <a:rPr lang="en-US" sz="3200" dirty="0" smtClean="0"/>
              <a:t>Explore the activities in the </a:t>
            </a:r>
            <a:r>
              <a:rPr lang="en-US" sz="3200" dirty="0" err="1" smtClean="0"/>
              <a:t>Superlab</a:t>
            </a:r>
            <a:endParaRPr lang="en-US" sz="3200" dirty="0"/>
          </a:p>
          <a:p>
            <a:r>
              <a:rPr lang="en-US" sz="3200" dirty="0" smtClean="0"/>
              <a:t>Come back to share how you might assess students on these inquiries</a:t>
            </a:r>
          </a:p>
        </p:txBody>
      </p:sp>
    </p:spTree>
    <p:extLst>
      <p:ext uri="{BB962C8B-B14F-4D97-AF65-F5344CB8AC3E}">
        <p14:creationId xmlns:p14="http://schemas.microsoft.com/office/powerpoint/2010/main" val="4933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Science Blog</a:t>
            </a:r>
          </a:p>
          <a:p>
            <a:r>
              <a:rPr lang="en-CA" dirty="0" smtClean="0"/>
              <a:t>Science and Children</a:t>
            </a:r>
          </a:p>
          <a:p>
            <a:r>
              <a:rPr lang="en-CA" dirty="0" smtClean="0"/>
              <a:t>Series Repeat in the fall, but starting with Space Science, then cycling through the topics again.</a:t>
            </a:r>
          </a:p>
        </p:txBody>
      </p:sp>
    </p:spTree>
    <p:extLst>
      <p:ext uri="{BB962C8B-B14F-4D97-AF65-F5344CB8AC3E}">
        <p14:creationId xmlns:p14="http://schemas.microsoft.com/office/powerpoint/2010/main" val="28518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 The Back of your Name Tag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4600922" cy="460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715200" cy="5328592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/>
              <a:t>Acknowledgement </a:t>
            </a:r>
            <a:endParaRPr lang="en-CA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Introductions</a:t>
            </a:r>
            <a:endParaRPr lang="en-CA" sz="28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What’s about us? (</a:t>
            </a:r>
            <a:r>
              <a:rPr lang="en-CA" sz="2800" dirty="0" err="1" smtClean="0"/>
              <a:t>Padlet</a:t>
            </a:r>
            <a:r>
              <a:rPr lang="en-CA" sz="2800" dirty="0" smtClean="0"/>
              <a:t> share)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Intro to Earth Sciences (20+ </a:t>
            </a:r>
            <a:r>
              <a:rPr lang="en-CA" sz="2800" dirty="0"/>
              <a:t>min)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Assessment of Inquiry using Curricular Competencies (20 minutes)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SUPPER </a:t>
            </a:r>
            <a:r>
              <a:rPr lang="en-CA" sz="2800" dirty="0"/>
              <a:t>BREAK:  </a:t>
            </a:r>
            <a:r>
              <a:rPr lang="en-CA" sz="2800" dirty="0" smtClean="0"/>
              <a:t>5:00 </a:t>
            </a:r>
            <a:r>
              <a:rPr lang="en-CA" sz="2800" dirty="0"/>
              <a:t>(30 min</a:t>
            </a:r>
            <a:r>
              <a:rPr lang="en-CA" sz="2800" dirty="0" smtClean="0"/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/>
              <a:t>Hands On Experiments learn </a:t>
            </a:r>
            <a:r>
              <a:rPr lang="en-CA" sz="2800" dirty="0" smtClean="0"/>
              <a:t> different </a:t>
            </a:r>
            <a:r>
              <a:rPr lang="en-CA" sz="2800" dirty="0"/>
              <a:t>experiments and how they can be used for inquiry (25 minutes</a:t>
            </a:r>
            <a:r>
              <a:rPr lang="en-CA" sz="2800" dirty="0" smtClean="0"/>
              <a:t>)</a:t>
            </a:r>
            <a:endParaRPr lang="en-CA" sz="28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Tying </a:t>
            </a:r>
            <a:r>
              <a:rPr lang="en-CA" sz="2800" dirty="0"/>
              <a:t>it </a:t>
            </a:r>
            <a:r>
              <a:rPr lang="en-CA" sz="2800" dirty="0" smtClean="0"/>
              <a:t>together—finding resources(10 </a:t>
            </a:r>
            <a:r>
              <a:rPr lang="en-CA" sz="2800" dirty="0"/>
              <a:t>min</a:t>
            </a:r>
            <a:r>
              <a:rPr lang="en-CA" sz="2800" dirty="0" smtClean="0"/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sz="2800" dirty="0" smtClean="0"/>
              <a:t>Feedback/Prizes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7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91746" cy="1400530"/>
          </a:xfrm>
        </p:spPr>
        <p:txBody>
          <a:bodyPr/>
          <a:lstStyle/>
          <a:p>
            <a:r>
              <a:rPr lang="en-US" dirty="0" smtClean="0"/>
              <a:t>This is a series of videos—wa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</a:t>
            </a:r>
            <a:r>
              <a:rPr lang="en-US" dirty="0" smtClean="0"/>
              <a:t> and ocean are good too</a:t>
            </a:r>
            <a:endParaRPr lang="en-US" dirty="0"/>
          </a:p>
        </p:txBody>
      </p:sp>
      <p:pic>
        <p:nvPicPr>
          <p:cNvPr id="4" name="IZmaSZjYzw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545" y="1988840"/>
            <a:ext cx="8128903" cy="45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Session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136904" cy="5184576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Develop </a:t>
            </a:r>
            <a:r>
              <a:rPr lang="en-CA" dirty="0"/>
              <a:t>an overview of </a:t>
            </a:r>
            <a:r>
              <a:rPr lang="en-CA" dirty="0" smtClean="0"/>
              <a:t>EARTH and WATER </a:t>
            </a:r>
            <a:r>
              <a:rPr lang="en-CA" dirty="0"/>
              <a:t>CONCEPTS as they build </a:t>
            </a:r>
            <a:r>
              <a:rPr lang="en-CA" dirty="0" smtClean="0"/>
              <a:t>through the </a:t>
            </a:r>
            <a:r>
              <a:rPr lang="en-CA" dirty="0"/>
              <a:t>K-7 curriculum</a:t>
            </a:r>
          </a:p>
          <a:p>
            <a:pPr lvl="0"/>
            <a:r>
              <a:rPr lang="en-CA" dirty="0" smtClean="0"/>
              <a:t>Learn some lab invitations, hands on inquiry and some demonstrations to stimulate thinking.</a:t>
            </a:r>
          </a:p>
          <a:p>
            <a:pPr lvl="0"/>
            <a:r>
              <a:rPr lang="en-CA" dirty="0" smtClean="0"/>
              <a:t>Develop tools to assess inquiry</a:t>
            </a:r>
            <a:endParaRPr lang="en-CA" dirty="0"/>
          </a:p>
          <a:p>
            <a:pPr lvl="0"/>
            <a:r>
              <a:rPr lang="en-CA" dirty="0" smtClean="0"/>
              <a:t>Weave </a:t>
            </a:r>
            <a:r>
              <a:rPr lang="en-CA" dirty="0"/>
              <a:t>Indigenous perspectives into the teaching of these topics</a:t>
            </a:r>
          </a:p>
          <a:p>
            <a:pPr lvl="0"/>
            <a:r>
              <a:rPr lang="en-CA" dirty="0"/>
              <a:t>Make cross curricular connections with </a:t>
            </a:r>
            <a:r>
              <a:rPr lang="en-CA" dirty="0" smtClean="0"/>
              <a:t>EARTH and WATER </a:t>
            </a:r>
            <a:r>
              <a:rPr lang="en-CA" dirty="0"/>
              <a:t>topics</a:t>
            </a:r>
          </a:p>
          <a:p>
            <a:pPr lvl="0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33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u="sng" dirty="0"/>
              <a:t>OUR BIG IDEAS TODAY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97860"/>
          </a:xfrm>
        </p:spPr>
        <p:txBody>
          <a:bodyPr>
            <a:noAutofit/>
          </a:bodyPr>
          <a:lstStyle/>
          <a:p>
            <a:pPr lvl="0"/>
            <a:r>
              <a:rPr lang="en-CA" sz="2400" b="1" dirty="0" smtClean="0"/>
              <a:t>K: </a:t>
            </a:r>
            <a:r>
              <a:rPr lang="en-CA" sz="2400" b="1" dirty="0"/>
              <a:t>Daily and seasonal changes affect all living things.</a:t>
            </a:r>
            <a:endParaRPr lang="en-CA" sz="2400" b="1" dirty="0" smtClean="0"/>
          </a:p>
          <a:p>
            <a:pPr lvl="0"/>
            <a:r>
              <a:rPr lang="en-CA" sz="2400" b="1" dirty="0" smtClean="0"/>
              <a:t>Gr </a:t>
            </a:r>
            <a:r>
              <a:rPr lang="en-CA" sz="2400" b="1" dirty="0"/>
              <a:t>1</a:t>
            </a:r>
            <a:r>
              <a:rPr lang="en-CA" sz="2400" b="1" dirty="0" smtClean="0"/>
              <a:t>: Observable </a:t>
            </a:r>
            <a:r>
              <a:rPr lang="en-CA" sz="2400" b="1" dirty="0"/>
              <a:t>patterns and cycles occur in the local sky and landscape.</a:t>
            </a:r>
            <a:endParaRPr lang="en-CA" sz="2400" b="1" dirty="0" smtClean="0"/>
          </a:p>
          <a:p>
            <a:pPr lvl="0"/>
            <a:r>
              <a:rPr lang="en-CA" sz="2400" b="1" dirty="0" smtClean="0"/>
              <a:t>Gr 2: </a:t>
            </a:r>
            <a:r>
              <a:rPr lang="en-CA" sz="2400" b="1" dirty="0"/>
              <a:t>Water is essential to all living things, and it cycles through the environment.</a:t>
            </a:r>
            <a:endParaRPr lang="en-CA" sz="2400" b="1" dirty="0" smtClean="0"/>
          </a:p>
          <a:p>
            <a:pPr lvl="0"/>
            <a:r>
              <a:rPr lang="en-CA" sz="2400" b="1" dirty="0" smtClean="0"/>
              <a:t>Gr 3</a:t>
            </a:r>
            <a:r>
              <a:rPr lang="en-CA" sz="2400" b="1" dirty="0"/>
              <a:t>: Wind, water, and ice change the shape of the land</a:t>
            </a:r>
            <a:endParaRPr lang="en-CA" sz="2400" b="1" dirty="0" smtClean="0"/>
          </a:p>
          <a:p>
            <a:pPr lvl="0"/>
            <a:r>
              <a:rPr lang="en-CA" sz="2400" b="1" dirty="0" smtClean="0"/>
              <a:t>Gr </a:t>
            </a:r>
            <a:r>
              <a:rPr lang="en-CA" sz="2400" b="1" dirty="0"/>
              <a:t>4: </a:t>
            </a:r>
            <a:r>
              <a:rPr lang="en-CA" sz="1600" b="1" dirty="0">
                <a:solidFill>
                  <a:schemeClr val="tx1">
                    <a:lumMod val="65000"/>
                  </a:schemeClr>
                </a:solidFill>
              </a:rPr>
              <a:t>The motions of Earth and the moon cause observable patterns that affect living and non-living systems.</a:t>
            </a:r>
            <a:endParaRPr lang="en-CA" sz="16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0"/>
            <a:r>
              <a:rPr lang="en-CA" sz="2400" b="1" dirty="0" smtClean="0"/>
              <a:t>Gr 5: </a:t>
            </a:r>
            <a:r>
              <a:rPr lang="en-CA" sz="2400" b="1" dirty="0"/>
              <a:t>Earth materials change as they move through the rock cycle and can be used as natural resources.</a:t>
            </a:r>
            <a:endParaRPr lang="en-CA" sz="2400" b="1" dirty="0" smtClean="0"/>
          </a:p>
          <a:p>
            <a:pPr lvl="0"/>
            <a:r>
              <a:rPr lang="en-CA" sz="2400" b="1" dirty="0" smtClean="0"/>
              <a:t>Gr 6: </a:t>
            </a:r>
            <a:r>
              <a:rPr lang="en-CA" sz="1600" b="1" dirty="0">
                <a:solidFill>
                  <a:schemeClr val="tx1">
                    <a:lumMod val="65000"/>
                  </a:schemeClr>
                </a:solidFill>
              </a:rPr>
              <a:t>The solar system is part of the Milky Way, which is one of billions of galaxies.</a:t>
            </a:r>
            <a:endParaRPr lang="en-CA" sz="16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0"/>
            <a:r>
              <a:rPr lang="en-CA" sz="2400" b="1" dirty="0" smtClean="0"/>
              <a:t>Gr. 7: </a:t>
            </a:r>
            <a:r>
              <a:rPr lang="en-CA" sz="2400" b="1" dirty="0"/>
              <a:t>Earth and its climate have changed over geological time.</a:t>
            </a:r>
          </a:p>
        </p:txBody>
      </p:sp>
    </p:spTree>
    <p:extLst>
      <p:ext uri="{BB962C8B-B14F-4D97-AF65-F5344CB8AC3E}">
        <p14:creationId xmlns:p14="http://schemas.microsoft.com/office/powerpoint/2010/main" val="9037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-31515"/>
            <a:ext cx="8640960" cy="697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Let’s use our places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73" y="1511152"/>
            <a:ext cx="8424936" cy="4763623"/>
          </a:xfrm>
        </p:spPr>
        <p:txBody>
          <a:bodyPr>
            <a:norm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padlet.com/donnamorgan8/asygab4org7l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(that is the letter</a:t>
            </a:r>
          </a:p>
          <a:p>
            <a:pPr marL="0" indent="0">
              <a:buNone/>
            </a:pP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at </a:t>
            </a:r>
            <a:r>
              <a:rPr lang="en-CA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CA" sz="5400" dirty="0"/>
          </a:p>
        </p:txBody>
      </p:sp>
      <p:pic>
        <p:nvPicPr>
          <p:cNvPr id="5" name="Picture 2" descr="QR code for this pad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6510"/>
            <a:ext cx="2890292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66" t="13914" r="7259" b="19100"/>
          <a:stretch/>
        </p:blipFill>
        <p:spPr>
          <a:xfrm>
            <a:off x="484710" y="1556792"/>
            <a:ext cx="80451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2676</TotalTime>
  <Words>533</Words>
  <Application>Microsoft Office PowerPoint</Application>
  <PresentationFormat>On-screen Show (4:3)</PresentationFormat>
  <Paragraphs>76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Times New Roman</vt:lpstr>
      <vt:lpstr>Wingdings 3</vt:lpstr>
      <vt:lpstr>Ion</vt:lpstr>
      <vt:lpstr>Earth and Water—through an inquiry lens</vt:lpstr>
      <vt:lpstr>PowerPoint Presentation</vt:lpstr>
      <vt:lpstr>Agenda</vt:lpstr>
      <vt:lpstr>This is a series of videos—water and ocean are good too</vt:lpstr>
      <vt:lpstr>Session Objectives</vt:lpstr>
      <vt:lpstr>OUR BIG IDEAS TODAY </vt:lpstr>
      <vt:lpstr>PowerPoint Presentation</vt:lpstr>
      <vt:lpstr>Let’s use our places</vt:lpstr>
      <vt:lpstr>PowerPoint Presentation</vt:lpstr>
      <vt:lpstr>Water cycle game…</vt:lpstr>
      <vt:lpstr>PowerPoint Presentation</vt:lpstr>
      <vt:lpstr>PowerPoint Presentation</vt:lpstr>
      <vt:lpstr>Some inquiry starting points for minerals…  This poster available as PDF from http://www.nr.gov.nl.ca/nr/mines/outreach/know.pdf</vt:lpstr>
      <vt:lpstr>The Rock Cycle</vt:lpstr>
      <vt:lpstr>Geological Time Scale</vt:lpstr>
      <vt:lpstr>Climate Science</vt:lpstr>
      <vt:lpstr>Jill Pelto…</vt:lpstr>
      <vt:lpstr>This picture changed us? Or did it?</vt:lpstr>
      <vt:lpstr>PowerPoint Presentation</vt:lpstr>
      <vt:lpstr>PowerPoint Presentation</vt:lpstr>
      <vt:lpstr>Key Steps in Planning Assessment  </vt:lpstr>
      <vt:lpstr>PowerPoint Presentation</vt:lpstr>
      <vt:lpstr>Now explore:</vt:lpstr>
      <vt:lpstr>Reminders</vt:lpstr>
      <vt:lpstr>On The Back of your Name Tag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ENERGY—through an inquiry lens</dc:title>
  <dc:creator>Donna</dc:creator>
  <cp:lastModifiedBy>Donna Morgan</cp:lastModifiedBy>
  <cp:revision>73</cp:revision>
  <cp:lastPrinted>2018-04-19T19:35:45Z</cp:lastPrinted>
  <dcterms:created xsi:type="dcterms:W3CDTF">2018-01-29T15:33:56Z</dcterms:created>
  <dcterms:modified xsi:type="dcterms:W3CDTF">2018-05-24T19:49:36Z</dcterms:modified>
</cp:coreProperties>
</file>