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1" r:id="rId3"/>
    <p:sldId id="270" r:id="rId4"/>
    <p:sldId id="269" r:id="rId5"/>
    <p:sldId id="268" r:id="rId6"/>
    <p:sldId id="257" r:id="rId7"/>
    <p:sldId id="259" r:id="rId8"/>
    <p:sldId id="271" r:id="rId9"/>
    <p:sldId id="262" r:id="rId10"/>
    <p:sldId id="265" r:id="rId11"/>
    <p:sldId id="264" r:id="rId12"/>
    <p:sldId id="272" r:id="rId13"/>
    <p:sldId id="266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1120" y="-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55B2-6F79-4736-9C4B-70D9B683E179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3FCF-52B2-43DD-BCE4-3B94D87826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280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55B2-6F79-4736-9C4B-70D9B683E179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3FCF-52B2-43DD-BCE4-3B94D87826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56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55B2-6F79-4736-9C4B-70D9B683E179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3FCF-52B2-43DD-BCE4-3B94D87826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1386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55B2-6F79-4736-9C4B-70D9B683E179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3FCF-52B2-43DD-BCE4-3B94D878266D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4814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55B2-6F79-4736-9C4B-70D9B683E179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3FCF-52B2-43DD-BCE4-3B94D87826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7880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55B2-6F79-4736-9C4B-70D9B683E179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3FCF-52B2-43DD-BCE4-3B94D87826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9802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55B2-6F79-4736-9C4B-70D9B683E179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3FCF-52B2-43DD-BCE4-3B94D87826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402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55B2-6F79-4736-9C4B-70D9B683E179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3FCF-52B2-43DD-BCE4-3B94D87826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2179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55B2-6F79-4736-9C4B-70D9B683E179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3FCF-52B2-43DD-BCE4-3B94D87826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994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55B2-6F79-4736-9C4B-70D9B683E179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3FCF-52B2-43DD-BCE4-3B94D87826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068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55B2-6F79-4736-9C4B-70D9B683E179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3FCF-52B2-43DD-BCE4-3B94D87826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899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55B2-6F79-4736-9C4B-70D9B683E179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3FCF-52B2-43DD-BCE4-3B94D87826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709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55B2-6F79-4736-9C4B-70D9B683E179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3FCF-52B2-43DD-BCE4-3B94D87826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099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55B2-6F79-4736-9C4B-70D9B683E179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3FCF-52B2-43DD-BCE4-3B94D87826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890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55B2-6F79-4736-9C4B-70D9B683E179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3FCF-52B2-43DD-BCE4-3B94D87826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85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55B2-6F79-4736-9C4B-70D9B683E179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3FCF-52B2-43DD-BCE4-3B94D87826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244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55B2-6F79-4736-9C4B-70D9B683E179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3FCF-52B2-43DD-BCE4-3B94D87826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17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D8355B2-6F79-4736-9C4B-70D9B683E179}" type="datetimeFigureOut">
              <a:rPr lang="en-CA" smtClean="0"/>
              <a:t>2017-12-18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63FCF-52B2-43DD-BCE4-3B94D87826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65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rstvoices.com/en/ho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yrnecreek1.weebl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09" r="42547"/>
          <a:stretch/>
        </p:blipFill>
        <p:spPr>
          <a:xfrm rot="5400000">
            <a:off x="-1017202" y="-3248780"/>
            <a:ext cx="11224789" cy="9170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students to the flora and fauna of Deer Lake</a:t>
            </a:r>
            <a:endParaRPr lang="en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Burnaby Central Secondary</a:t>
            </a:r>
          </a:p>
          <a:p>
            <a:r>
              <a:rPr lang="en-C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 19, 2017</a:t>
            </a:r>
            <a:endParaRPr lang="en-C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94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Leigh Joseph/plants can hear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:  http://www.cbc.ca/radio/quirks/hearing-plants-awkward-bees-arctic-gems-farting-fish-and-chicken-bones-1.4234437/indigenous-stories-lead-scientist-to-discover-plants-can-hear-1.4234449 </a:t>
            </a:r>
            <a:r>
              <a:rPr lang="en-CA" dirty="0" smtClean="0"/>
              <a:t> (start at 1:30)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08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02" y="458333"/>
            <a:ext cx="4104456" cy="3078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48722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Plantain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4400" y="1946413"/>
            <a:ext cx="5037179" cy="3777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9912" y="4221088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Ferns—Bracken, Sword, Licorice 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3388" y="884850"/>
            <a:ext cx="4197085" cy="31478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4564" y="944724"/>
            <a:ext cx="4896544" cy="3672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2"/>
          <a:stretch/>
        </p:blipFill>
        <p:spPr>
          <a:xfrm rot="5400000">
            <a:off x="3621317" y="3515587"/>
            <a:ext cx="2852936" cy="3543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5373216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Hemlock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80312" y="4540461"/>
            <a:ext cx="1244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Cedar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go out for a walk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Try to identify the plant you have been given.</a:t>
            </a:r>
          </a:p>
          <a:p>
            <a:r>
              <a:rPr lang="en-CA" sz="2800" dirty="0" smtClean="0"/>
              <a:t>Also, think about what you might see and what connections there are to your curriculum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553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CA" dirty="0"/>
              <a:t>Resources:</a:t>
            </a:r>
          </a:p>
          <a:p>
            <a:r>
              <a:rPr lang="en-CA" dirty="0"/>
              <a:t>SFU based on-line museum of a traditional </a:t>
            </a:r>
            <a:r>
              <a:rPr lang="en-CA" dirty="0" err="1"/>
              <a:t>Sto:Lo</a:t>
            </a:r>
            <a:r>
              <a:rPr lang="en-CA" dirty="0"/>
              <a:t> Village</a:t>
            </a:r>
          </a:p>
          <a:p>
            <a:r>
              <a:rPr lang="en-CA" dirty="0"/>
              <a:t>http://www.sfu.museum/time/en/panoramas/beach/plants-and-berries/</a:t>
            </a:r>
          </a:p>
          <a:p>
            <a:r>
              <a:rPr lang="en-CA" dirty="0"/>
              <a:t>Science Lesson using Indigenous Plants (a bit elementary, but useful)</a:t>
            </a:r>
          </a:p>
          <a:p>
            <a:r>
              <a:rPr lang="en-CA" dirty="0"/>
              <a:t>https://www.scientistinresidence.ca/pdf/life-science/Temperate%20Forest/SRP_Temperate%20Forest_Lesson%2020.pdf</a:t>
            </a:r>
          </a:p>
          <a:p>
            <a:r>
              <a:rPr lang="en-CA" dirty="0"/>
              <a:t>Legend about Douglas Fir Trees</a:t>
            </a:r>
          </a:p>
          <a:p>
            <a:r>
              <a:rPr lang="en-CA" dirty="0"/>
              <a:t>https://heartofthewestcoast.com/2012/01/26/douglas-fir-trees/</a:t>
            </a:r>
          </a:p>
          <a:p>
            <a:r>
              <a:rPr lang="en-CA" dirty="0"/>
              <a:t>http://www.wnps.org/education/resources/documents/K-5_Q&amp;E/2nd_grade/2-2b.pdf</a:t>
            </a:r>
          </a:p>
          <a:p>
            <a:r>
              <a:rPr lang="en-CA" dirty="0"/>
              <a:t>Leigh Joseph studies traditional diets and how they might help combat diabetes. This includes reviving the “rice root” plant (chocolate lily) that was cultivated along the Squamish estuary.</a:t>
            </a:r>
          </a:p>
          <a:p>
            <a:r>
              <a:rPr lang="en-CA" dirty="0"/>
              <a:t>http://www.squamishchief.com/community/getting-back-to-her-roots-1.1104968</a:t>
            </a:r>
          </a:p>
          <a:p>
            <a:r>
              <a:rPr lang="en-CA" dirty="0"/>
              <a:t>http://www.indigenousreporting.com/2012/story-1/</a:t>
            </a:r>
          </a:p>
          <a:p>
            <a:r>
              <a:rPr lang="en-CA" dirty="0"/>
              <a:t>BC Indigenous Plant List</a:t>
            </a:r>
          </a:p>
          <a:p>
            <a:r>
              <a:rPr lang="en-CA" dirty="0"/>
              <a:t>http://www.bcnature.ca/wp-content/uploads/2015/03/Appendix2.pdf</a:t>
            </a:r>
          </a:p>
          <a:p>
            <a:r>
              <a:rPr lang="en-CA" dirty="0"/>
              <a:t>Tree Book</a:t>
            </a:r>
          </a:p>
          <a:p>
            <a:r>
              <a:rPr lang="en-CA" dirty="0" smtClean="0"/>
              <a:t>https</a:t>
            </a:r>
            <a:r>
              <a:rPr lang="en-CA" dirty="0"/>
              <a:t>://www.for.gov.bc.ca/hfd/library/documents/treebook/trees.htm</a:t>
            </a:r>
          </a:p>
          <a:p>
            <a:r>
              <a:rPr lang="en-US" dirty="0"/>
              <a:t> </a:t>
            </a:r>
            <a:r>
              <a:rPr lang="en-US" dirty="0">
                <a:hlinkClick r:id="rId2"/>
              </a:rPr>
              <a:t>http://www.firstvoices.com/en/home</a:t>
            </a:r>
            <a:r>
              <a:rPr lang="en-US" dirty="0"/>
              <a:t>​  </a:t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13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>
                <a:solidFill>
                  <a:srgbClr val="F7A209"/>
                </a:solidFill>
              </a:rPr>
              <a:t>Agenda</a:t>
            </a:r>
            <a:endParaRPr lang="en-CA" sz="5400" dirty="0">
              <a:solidFill>
                <a:srgbClr val="F7A20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Introductions (5 min)</a:t>
            </a:r>
            <a:endParaRPr lang="en-CA" b="1" dirty="0">
              <a:solidFill>
                <a:srgbClr val="F7A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b="1" dirty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“Hook</a:t>
            </a:r>
            <a:r>
              <a:rPr lang="en-US" b="1" dirty="0" smtClean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” (</a:t>
            </a:r>
            <a:r>
              <a:rPr lang="en-US" b="1" dirty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10</a:t>
            </a:r>
            <a:r>
              <a:rPr lang="en-US" b="1" dirty="0" smtClean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</a:p>
          <a:p>
            <a:r>
              <a:rPr lang="en-US" b="1" dirty="0" smtClean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Your goals of the day</a:t>
            </a:r>
            <a:endParaRPr lang="en-CA" b="1" dirty="0">
              <a:solidFill>
                <a:srgbClr val="F7A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b="1" dirty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Indigenous knowledge </a:t>
            </a:r>
            <a:r>
              <a:rPr lang="en-US" b="1" dirty="0" smtClean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en-US" b="1" dirty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10)</a:t>
            </a:r>
            <a:endParaRPr lang="en-CA" b="1" dirty="0">
              <a:solidFill>
                <a:srgbClr val="F7A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b="1" dirty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Curricular Connections (10</a:t>
            </a:r>
            <a:r>
              <a:rPr lang="en-US" b="1" dirty="0" smtClean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</a:p>
          <a:p>
            <a:r>
              <a:rPr lang="en-US" b="1" dirty="0" smtClean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Possible Projects (examples from North and Byrne)</a:t>
            </a:r>
            <a:endParaRPr lang="en-CA" b="1" dirty="0">
              <a:solidFill>
                <a:srgbClr val="F7A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b="1" dirty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Resources to take outside (10)</a:t>
            </a:r>
            <a:endParaRPr lang="en-CA" b="1" dirty="0">
              <a:solidFill>
                <a:srgbClr val="F7A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b="1" dirty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Walk in the park—what can we identify? (45 min)</a:t>
            </a:r>
            <a:endParaRPr lang="en-CA" b="1" dirty="0">
              <a:solidFill>
                <a:srgbClr val="F7A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b="1" dirty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Debrief—and next steps (15)</a:t>
            </a:r>
            <a:endParaRPr lang="en-CA" b="1" dirty="0">
              <a:solidFill>
                <a:srgbClr val="F7A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32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What are your goals for today?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4483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3171" t="18500" r="33685" b="18500"/>
          <a:stretch/>
        </p:blipFill>
        <p:spPr>
          <a:xfrm>
            <a:off x="539552" y="1124744"/>
            <a:ext cx="7452830" cy="496855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572000" y="1412776"/>
            <a:ext cx="4392488" cy="5499994"/>
          </a:xfrm>
        </p:spPr>
        <p:txBody>
          <a:bodyPr/>
          <a:lstStyle/>
          <a:p>
            <a:r>
              <a:rPr lang="en-US" sz="3600" dirty="0" smtClean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these principles reflected in your classrooms?</a:t>
            </a:r>
            <a:br>
              <a:rPr lang="en-US" sz="3600" dirty="0" smtClean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</a:t>
            </a:r>
            <a:r>
              <a:rPr lang="en-US" sz="3600" dirty="0" smtClean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relate to getting outdoors?</a:t>
            </a:r>
            <a:endParaRPr lang="en-US" sz="3600" dirty="0">
              <a:solidFill>
                <a:srgbClr val="F7A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49" t="14000" r="37001" b="11334"/>
          <a:stretch/>
        </p:blipFill>
        <p:spPr>
          <a:xfrm>
            <a:off x="35496" y="0"/>
            <a:ext cx="4320480" cy="69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  <a:ln>
            <a:noFill/>
          </a:ln>
        </p:spPr>
        <p:txBody>
          <a:bodyPr/>
          <a:lstStyle/>
          <a:p>
            <a:r>
              <a:rPr lang="en-CA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Can story be science?</a:t>
            </a:r>
            <a:endParaRPr lang="en-CA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544656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“When each Elder spoke they were conscious that other Elders would serve as </a:t>
            </a:r>
            <a:r>
              <a:rPr lang="en-C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‘peer reviewer’ </a:t>
            </a: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[and so] they did not delve into subject matter that would be questionable. They did joke with each other and they told stories, some true and some a bit exaggerated but in the end the </a:t>
            </a:r>
            <a:r>
              <a:rPr lang="en-C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result was a collective memory</a:t>
            </a:r>
            <a:r>
              <a:rPr lang="en-C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This is the part which is exciting because when each Elder arrived they brought with them a piece of the knowledge puzzle. They had to reach back to the teachings of their parents, grandparents and even great-grandparents. These teachings were shared in the circle and these constituted a reconnaissance of collective memory and knowledge. In the end the Elders left with a </a:t>
            </a:r>
            <a:r>
              <a:rPr lang="en-C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knowledge that was built by the collectivity.</a:t>
            </a: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"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Stephen J. Augustine, Hereditary Chief and </a:t>
            </a:r>
            <a:r>
              <a:rPr lang="en-C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Keptin</a:t>
            </a: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of the Mi’kmaq Grand Council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is hard about getting outside?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6600" dirty="0" smtClean="0"/>
              <a:t>Write/Pair/</a:t>
            </a:r>
          </a:p>
          <a:p>
            <a:pPr marL="0" indent="0">
              <a:buNone/>
            </a:pPr>
            <a:r>
              <a:rPr lang="en-CA" sz="6600" dirty="0" smtClean="0"/>
              <a:t>Share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33345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340768"/>
            <a:ext cx="6840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Make a VENN diagram to compare/contrast:</a:t>
            </a:r>
            <a:br>
              <a:rPr lang="en-US" sz="4400" dirty="0" smtClean="0"/>
            </a:br>
            <a:r>
              <a:rPr lang="en-US" sz="4400" dirty="0" smtClean="0"/>
              <a:t>-Traditional Ecological Knowledge</a:t>
            </a:r>
          </a:p>
          <a:p>
            <a:r>
              <a:rPr lang="en-US" sz="4400" dirty="0" smtClean="0"/>
              <a:t>-Western Science</a:t>
            </a:r>
          </a:p>
          <a:p>
            <a:r>
              <a:rPr lang="en-US" sz="4400" dirty="0" smtClean="0"/>
              <a:t>-School science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045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Ideas for Projects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sz="4000" dirty="0" smtClean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Byrne Creek Bio 11—</a:t>
            </a:r>
            <a:r>
              <a:rPr lang="en-CA" sz="4000" dirty="0" smtClean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Website</a:t>
            </a:r>
            <a:endParaRPr lang="en-CA" sz="4000" dirty="0" smtClean="0">
              <a:solidFill>
                <a:srgbClr val="F7A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4000" dirty="0" smtClean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Burnaby North Science 9—in depth study of plant/animal</a:t>
            </a:r>
          </a:p>
          <a:p>
            <a:r>
              <a:rPr lang="en-CA" sz="4000" dirty="0" smtClean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more sophisticated…Leigh Joseph—estuary gardens/diabetes </a:t>
            </a:r>
            <a:r>
              <a:rPr lang="en-CA" sz="4000" dirty="0" err="1" smtClean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conection</a:t>
            </a:r>
            <a:r>
              <a:rPr lang="en-CA" sz="4000" dirty="0" smtClean="0">
                <a:solidFill>
                  <a:srgbClr val="F7A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/can plants hear?</a:t>
            </a:r>
            <a:endParaRPr lang="en-CA" sz="4000" dirty="0">
              <a:solidFill>
                <a:srgbClr val="F7A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32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300</TotalTime>
  <Words>435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Century Gothic</vt:lpstr>
      <vt:lpstr>Wingdings 3</vt:lpstr>
      <vt:lpstr>Ion</vt:lpstr>
      <vt:lpstr>Connecting students to the flora and fauna of Deer Lake</vt:lpstr>
      <vt:lpstr>Agenda</vt:lpstr>
      <vt:lpstr>What are your goals for today?</vt:lpstr>
      <vt:lpstr>PowerPoint Presentation</vt:lpstr>
      <vt:lpstr>How are these principles reflected in your classrooms? Which principles relate to getting outdoors?</vt:lpstr>
      <vt:lpstr>Can story be science?</vt:lpstr>
      <vt:lpstr>What is hard about getting outside?</vt:lpstr>
      <vt:lpstr>PowerPoint Presentation</vt:lpstr>
      <vt:lpstr>Ideas for Projects</vt:lpstr>
      <vt:lpstr>Leigh Joseph/plants can hear</vt:lpstr>
      <vt:lpstr>PowerPoint Presentation</vt:lpstr>
      <vt:lpstr>PowerPoint Presentation</vt:lpstr>
      <vt:lpstr>Let’s go out for a walk</vt:lpstr>
      <vt:lpstr>Some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</dc:creator>
  <cp:lastModifiedBy>Donna Morgan</cp:lastModifiedBy>
  <cp:revision>20</cp:revision>
  <dcterms:created xsi:type="dcterms:W3CDTF">2017-12-17T23:48:14Z</dcterms:created>
  <dcterms:modified xsi:type="dcterms:W3CDTF">2017-12-19T05:37:48Z</dcterms:modified>
</cp:coreProperties>
</file>