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57" r:id="rId4"/>
    <p:sldId id="258" r:id="rId5"/>
    <p:sldId id="260" r:id="rId6"/>
    <p:sldId id="259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999F096-76B1-4728-A4AE-38CA18BE3AC8}" type="datetimeFigureOut">
              <a:rPr lang="en-CA" smtClean="0"/>
              <a:t>2017-10-24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9817589-E842-4290-8FE1-43535B65DEB3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onna.Morgan@sd41.bc.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practice/inquiry-based-learning-science-classroom" TargetMode="External"/><Relationship Id="rId2" Type="http://schemas.openxmlformats.org/officeDocument/2006/relationships/hyperlink" Target="http://ltd.edc.org/using-video-analysis-support-preschool-science-and-language-teaching-part-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404664"/>
            <a:ext cx="7680960" cy="5782776"/>
          </a:xfrm>
        </p:spPr>
        <p:txBody>
          <a:bodyPr>
            <a:normAutofit/>
          </a:bodyPr>
          <a:lstStyle/>
          <a:p>
            <a:r>
              <a:rPr lang="en-CA" sz="4800" b="1" dirty="0">
                <a:latin typeface="+mj-lt"/>
              </a:rPr>
              <a:t>Using Hands on Inquiry to Develop Competencies in Science and </a:t>
            </a:r>
            <a:r>
              <a:rPr lang="en-CA" sz="4800" b="1" dirty="0" smtClean="0">
                <a:latin typeface="+mj-lt"/>
              </a:rPr>
              <a:t>Math</a:t>
            </a:r>
          </a:p>
          <a:p>
            <a:endParaRPr lang="en-CA" sz="4400" dirty="0">
              <a:latin typeface="+mj-lt"/>
            </a:endParaRPr>
          </a:p>
          <a:p>
            <a:endParaRPr lang="en-CA" sz="4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317841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31236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64" y="472514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902245" cy="4724400"/>
          </a:xfrm>
        </p:spPr>
        <p:txBody>
          <a:bodyPr>
            <a:noAutofit/>
          </a:bodyPr>
          <a:lstStyle/>
          <a:p>
            <a:r>
              <a:rPr lang="en-CA" sz="2400" dirty="0" smtClean="0"/>
              <a:t>Pick up the curricular competency for a grade of math and/or science that you teach.</a:t>
            </a:r>
          </a:p>
          <a:p>
            <a:r>
              <a:rPr lang="en-CA" sz="2400" dirty="0" smtClean="0"/>
              <a:t>Two tasks: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Use a highlighter to connect the curricular competency with a core competency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Underline curricular competencies that could be explored, learned and assessed through inquiry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Connecting the Competencies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3" r="5210"/>
          <a:stretch/>
        </p:blipFill>
        <p:spPr>
          <a:xfrm>
            <a:off x="5254671" y="1846384"/>
            <a:ext cx="3687106" cy="443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9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need?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41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Nov 7—Carole Fullerton</a:t>
            </a:r>
          </a:p>
          <a:p>
            <a:r>
              <a:rPr lang="en-CA" dirty="0" smtClean="0"/>
              <a:t>Nov 16—Science Fairs/Celebrations</a:t>
            </a:r>
          </a:p>
          <a:p>
            <a:r>
              <a:rPr lang="en-CA" dirty="0" smtClean="0"/>
              <a:t>District Day—what do you want?</a:t>
            </a:r>
          </a:p>
          <a:p>
            <a:r>
              <a:rPr lang="en-CA" dirty="0" smtClean="0"/>
              <a:t>Call me!  I would love to come to your school and classroom to help plan and implement the new </a:t>
            </a:r>
            <a:r>
              <a:rPr lang="en-CA" dirty="0" err="1" smtClean="0"/>
              <a:t>Sci</a:t>
            </a:r>
            <a:r>
              <a:rPr lang="en-CA" dirty="0" smtClean="0"/>
              <a:t> and Math curricula!</a:t>
            </a:r>
          </a:p>
          <a:p>
            <a:r>
              <a:rPr lang="en-CA" dirty="0" smtClean="0">
                <a:hlinkClick r:id="rId2"/>
              </a:rPr>
              <a:t>Donna.Morgan@sd41.bc.ca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Coming up in Science and Math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78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“Productive Talk” </a:t>
            </a:r>
            <a:r>
              <a:rPr lang="en-CA" dirty="0"/>
              <a:t>(Primary):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ltd.edc.org/using-video-analysis-support-preschool-science-and-language-teaching-part-2</a:t>
            </a:r>
            <a:endParaRPr lang="en-CA" dirty="0" smtClean="0"/>
          </a:p>
          <a:p>
            <a:r>
              <a:rPr lang="en-CA" dirty="0" smtClean="0"/>
              <a:t>Inquiry Based Science (Video and/or transcript </a:t>
            </a:r>
            <a:r>
              <a:rPr lang="en-CA" dirty="0"/>
              <a:t>for visual learners):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www.edutopia.org/practice/inquiry-based-learning-science-classroom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Useful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00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1.What’s new in Science and Math?</a:t>
            </a:r>
          </a:p>
          <a:p>
            <a:r>
              <a:rPr lang="en-US" sz="3600" dirty="0" smtClean="0"/>
              <a:t>2. What is Inquiry</a:t>
            </a:r>
          </a:p>
          <a:p>
            <a:r>
              <a:rPr lang="en-US" sz="3600" dirty="0" smtClean="0"/>
              <a:t>3. </a:t>
            </a:r>
            <a:r>
              <a:rPr lang="en-US" sz="3600" dirty="0" smtClean="0"/>
              <a:t>Stations—a few explorations</a:t>
            </a:r>
            <a:endParaRPr lang="en-US" sz="3600" dirty="0" smtClean="0"/>
          </a:p>
          <a:p>
            <a:r>
              <a:rPr lang="en-US" sz="3600" dirty="0" smtClean="0"/>
              <a:t>4. Connections to the </a:t>
            </a:r>
            <a:r>
              <a:rPr lang="en-US" sz="3600" dirty="0" smtClean="0"/>
              <a:t>Curricular </a:t>
            </a:r>
            <a:r>
              <a:rPr lang="en-US" sz="3600" dirty="0" smtClean="0"/>
              <a:t>Competencies</a:t>
            </a:r>
          </a:p>
          <a:p>
            <a:r>
              <a:rPr lang="en-US" sz="3600" dirty="0" smtClean="0"/>
              <a:t>5. Questions/Needs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035998" cy="4724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Topics rearranged to be developmentally appropriate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Emphasis shifted from KNOW to DO (curricular competencies—which are the skills and processes—have become the more important part of the curriculum).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Place-based learning is prescribed throughout the science curriculum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Scientific Inquiry is prescribed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What’s new in Science?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0596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Slight revision to content topics to be developmentally appropriate, but not as much as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Emphasis on DO (curricular competencies) particularly 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Financial literacy thread from K-12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Addition of Indigenous perspectives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What’s new in math?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6256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Opportunity for students to develop their own questions, to design </a:t>
            </a:r>
            <a:r>
              <a:rPr lang="en-CA" sz="4000" dirty="0" smtClean="0"/>
              <a:t>ways </a:t>
            </a:r>
            <a:r>
              <a:rPr lang="en-CA" sz="4000" dirty="0" smtClean="0"/>
              <a:t>to investigate those questions, to carry out those investigations, and to reflect and evaluate those </a:t>
            </a:r>
            <a:r>
              <a:rPr lang="en-CA" sz="4000" dirty="0" smtClean="0"/>
              <a:t>investigations </a:t>
            </a:r>
            <a:r>
              <a:rPr lang="en-CA" sz="4000" dirty="0" smtClean="0"/>
              <a:t>to develop further inquiries.</a:t>
            </a:r>
            <a:endParaRPr lang="en-CA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What is Inquiry?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3413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The Inquiry Cycle--EER</a:t>
            </a:r>
            <a:endParaRPr lang="en-CA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9" y="1844824"/>
            <a:ext cx="8466355" cy="428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Inquiry </a:t>
            </a:r>
            <a:r>
              <a:rPr lang="en-CA" b="1" dirty="0" smtClean="0"/>
              <a:t>Cycle—7 E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8" t="25036" r="27766" b="16713"/>
          <a:stretch/>
        </p:blipFill>
        <p:spPr bwMode="auto">
          <a:xfrm>
            <a:off x="1907704" y="1523899"/>
            <a:ext cx="5040560" cy="486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3600" dirty="0" smtClean="0"/>
              <a:t>Setting up some materials and “provocations” as they </a:t>
            </a:r>
            <a:r>
              <a:rPr lang="en-CA" sz="3600" dirty="0" smtClean="0"/>
              <a:t>are </a:t>
            </a:r>
            <a:r>
              <a:rPr lang="en-CA" sz="3600" dirty="0" smtClean="0"/>
              <a:t>called in math, we can get students engaged and then have them initiate their </a:t>
            </a:r>
            <a:r>
              <a:rPr lang="en-CA" sz="3600" b="1" dirty="0" smtClean="0"/>
              <a:t>own</a:t>
            </a:r>
            <a:r>
              <a:rPr lang="en-CA" sz="3600" dirty="0" smtClean="0"/>
              <a:t> inquiry.  Why is this important?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Stimulating Inquiry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68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en-CA" dirty="0"/>
          </a:p>
          <a:p>
            <a:r>
              <a:rPr lang="en-CA" sz="3600" dirty="0" smtClean="0"/>
              <a:t>Rotate </a:t>
            </a:r>
            <a:r>
              <a:rPr lang="en-CA" sz="3600" dirty="0"/>
              <a:t>to the different </a:t>
            </a:r>
            <a:r>
              <a:rPr lang="en-CA" sz="3600" dirty="0" smtClean="0"/>
              <a:t>stations. </a:t>
            </a:r>
          </a:p>
          <a:p>
            <a:r>
              <a:rPr lang="en-CA" sz="3600" dirty="0" smtClean="0"/>
              <a:t>What </a:t>
            </a:r>
            <a:r>
              <a:rPr lang="en-CA" sz="3600" dirty="0"/>
              <a:t>questions might you have? How can you help students generate questions? </a:t>
            </a:r>
            <a:endParaRPr lang="en-CA" sz="3600" dirty="0" smtClean="0"/>
          </a:p>
          <a:p>
            <a:r>
              <a:rPr lang="en-CA" sz="3600" dirty="0" smtClean="0"/>
              <a:t>Use </a:t>
            </a:r>
            <a:r>
              <a:rPr lang="en-CA" sz="3600" dirty="0" smtClean="0"/>
              <a:t>the hand-out.  If you have done these activities before, use the chart sheets at each station to give us some further tips and techniques.</a:t>
            </a:r>
            <a:endParaRPr lang="en-CA" sz="3600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Activity Stations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81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1627</TotalTime>
  <Words>381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Tahoma</vt:lpstr>
      <vt:lpstr>Tunga</vt:lpstr>
      <vt:lpstr>Mylar</vt:lpstr>
      <vt:lpstr>PowerPoint Presentation</vt:lpstr>
      <vt:lpstr>Agenda</vt:lpstr>
      <vt:lpstr>What’s new in Science?</vt:lpstr>
      <vt:lpstr>What’s new in math?</vt:lpstr>
      <vt:lpstr>What is Inquiry?</vt:lpstr>
      <vt:lpstr>The Inquiry Cycle--EER</vt:lpstr>
      <vt:lpstr>The Inquiry Cycle—7 E</vt:lpstr>
      <vt:lpstr>Stimulating Inquiry</vt:lpstr>
      <vt:lpstr>Activity Stations</vt:lpstr>
      <vt:lpstr>Connecting the Competencies</vt:lpstr>
      <vt:lpstr>What do you need?</vt:lpstr>
      <vt:lpstr>Coming up in Science and Math</vt:lpstr>
      <vt:lpstr>Useful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Donna Morgan</cp:lastModifiedBy>
  <cp:revision>11</cp:revision>
  <dcterms:created xsi:type="dcterms:W3CDTF">2017-10-22T14:12:30Z</dcterms:created>
  <dcterms:modified xsi:type="dcterms:W3CDTF">2017-10-24T18:58:53Z</dcterms:modified>
</cp:coreProperties>
</file>