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256" r:id="rId2"/>
    <p:sldId id="265" r:id="rId3"/>
    <p:sldId id="257" r:id="rId4"/>
    <p:sldId id="258" r:id="rId5"/>
    <p:sldId id="259" r:id="rId6"/>
    <p:sldId id="260" r:id="rId7"/>
    <p:sldId id="264" r:id="rId8"/>
    <p:sldId id="266" r:id="rId9"/>
    <p:sldId id="267" r:id="rId10"/>
    <p:sldId id="268" r:id="rId11"/>
    <p:sldId id="263" r:id="rId12"/>
    <p:sldId id="269"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3910" autoAdjust="0"/>
  </p:normalViewPr>
  <p:slideViewPr>
    <p:cSldViewPr snapToGrid="0">
      <p:cViewPr varScale="1">
        <p:scale>
          <a:sx n="65" d="100"/>
          <a:sy n="65" d="100"/>
        </p:scale>
        <p:origin x="936" y="60"/>
      </p:cViewPr>
      <p:guideLst/>
    </p:cSldViewPr>
  </p:slideViewPr>
  <p:notesTextViewPr>
    <p:cViewPr>
      <p:scale>
        <a:sx n="1" d="1"/>
        <a:sy n="1" d="1"/>
      </p:scale>
      <p:origin x="0" y="0"/>
    </p:cViewPr>
  </p:notesTextViewPr>
  <p:notesViewPr>
    <p:cSldViewPr snapToGrid="0">
      <p:cViewPr varScale="1">
        <p:scale>
          <a:sx n="59" d="100"/>
          <a:sy n="59" d="100"/>
        </p:scale>
        <p:origin x="279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AAA6FA-B694-445A-849A-41504B8FC47D}" type="datetimeFigureOut">
              <a:rPr lang="en-US" smtClean="0"/>
              <a:t>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A7E6B8-6339-42FF-AAB5-1239E1393389}" type="slidenum">
              <a:rPr lang="en-US" smtClean="0"/>
              <a:t>‹#›</a:t>
            </a:fld>
            <a:endParaRPr lang="en-US"/>
          </a:p>
        </p:txBody>
      </p:sp>
    </p:spTree>
    <p:extLst>
      <p:ext uri="{BB962C8B-B14F-4D97-AF65-F5344CB8AC3E}">
        <p14:creationId xmlns:p14="http://schemas.microsoft.com/office/powerpoint/2010/main" val="3758817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Eye contact: in some cultures, eye contact may be disrespectful. </a:t>
            </a:r>
          </a:p>
        </p:txBody>
      </p:sp>
      <p:sp>
        <p:nvSpPr>
          <p:cNvPr id="4" name="Slide Number Placeholder 3"/>
          <p:cNvSpPr>
            <a:spLocks noGrp="1"/>
          </p:cNvSpPr>
          <p:nvPr>
            <p:ph type="sldNum" sz="quarter" idx="5"/>
          </p:nvPr>
        </p:nvSpPr>
        <p:spPr/>
        <p:txBody>
          <a:bodyPr/>
          <a:lstStyle/>
          <a:p>
            <a:fld id="{97A7E6B8-6339-42FF-AAB5-1239E1393389}" type="slidenum">
              <a:rPr lang="en-US" smtClean="0"/>
              <a:t>6</a:t>
            </a:fld>
            <a:endParaRPr lang="en-US"/>
          </a:p>
        </p:txBody>
      </p:sp>
    </p:spTree>
    <p:extLst>
      <p:ext uri="{BB962C8B-B14F-4D97-AF65-F5344CB8AC3E}">
        <p14:creationId xmlns:p14="http://schemas.microsoft.com/office/powerpoint/2010/main" val="13282053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2/3/2021</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2/3/2021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2/3/2021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2/3/2021</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2/3/2021</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2/3/2021</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2/3/2021</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hmJyWreER7A" TargetMode="External"/><Relationship Id="rId7" Type="http://schemas.openxmlformats.org/officeDocument/2006/relationships/hyperlink" Target="https://www.5lovelanguages.com/" TargetMode="External"/><Relationship Id="rId2" Type="http://schemas.openxmlformats.org/officeDocument/2006/relationships/hyperlink" Target="https://www.youtube.com/watch?v=yjzGxLq1Dqs" TargetMode="External"/><Relationship Id="rId1" Type="http://schemas.openxmlformats.org/officeDocument/2006/relationships/slideLayout" Target="../slideLayouts/slideLayout4.xml"/><Relationship Id="rId6" Type="http://schemas.openxmlformats.org/officeDocument/2006/relationships/hyperlink" Target="https://www.ydesfemmesmtl.org/en/is-my-relationship-healthy-quiz/" TargetMode="External"/><Relationship Id="rId5" Type="http://schemas.openxmlformats.org/officeDocument/2006/relationships/hyperlink" Target="https://www.youtube.com/watch?v=fGoWLWS4-kU" TargetMode="External"/><Relationship Id="rId4" Type="http://schemas.openxmlformats.org/officeDocument/2006/relationships/hyperlink" Target="https://www.youtube.com/watch?v=iPSH7PDEqA8"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A8FDB2-82E6-4390-BD20-84C8127CCEB1}"/>
              </a:ext>
            </a:extLst>
          </p:cNvPr>
          <p:cNvPicPr>
            <a:picLocks noChangeAspect="1"/>
          </p:cNvPicPr>
          <p:nvPr/>
        </p:nvPicPr>
        <p:blipFill rotWithShape="1">
          <a:blip r:embed="rId2"/>
          <a:srcRect b="6561"/>
          <a:stretch/>
        </p:blipFill>
        <p:spPr>
          <a:xfrm>
            <a:off x="0" y="-25588"/>
            <a:ext cx="12282979" cy="6883588"/>
          </a:xfrm>
          <a:prstGeom prst="rect">
            <a:avLst/>
          </a:prstGeom>
        </p:spPr>
      </p:pic>
      <p:sp>
        <p:nvSpPr>
          <p:cNvPr id="2" name="Title 1">
            <a:extLst>
              <a:ext uri="{FF2B5EF4-FFF2-40B4-BE49-F238E27FC236}">
                <a16:creationId xmlns:a16="http://schemas.microsoft.com/office/drawing/2014/main" id="{4AD6C906-DED3-4020-84A5-63AB4CCE04E3}"/>
              </a:ext>
            </a:extLst>
          </p:cNvPr>
          <p:cNvSpPr>
            <a:spLocks noGrp="1"/>
          </p:cNvSpPr>
          <p:nvPr>
            <p:ph type="ctrTitle"/>
          </p:nvPr>
        </p:nvSpPr>
        <p:spPr>
          <a:xfrm>
            <a:off x="6516360" y="4343401"/>
            <a:ext cx="5766619" cy="1825096"/>
          </a:xfrm>
        </p:spPr>
        <p:txBody>
          <a:bodyPr/>
          <a:lstStyle/>
          <a:p>
            <a:pPr algn="ctr"/>
            <a:r>
              <a:rPr lang="en-US" dirty="0"/>
              <a:t>Healthy relationships</a:t>
            </a:r>
          </a:p>
        </p:txBody>
      </p:sp>
    </p:spTree>
    <p:extLst>
      <p:ext uri="{BB962C8B-B14F-4D97-AF65-F5344CB8AC3E}">
        <p14:creationId xmlns:p14="http://schemas.microsoft.com/office/powerpoint/2010/main" val="1758402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w to Set Personal Boundaries">
            <a:extLst>
              <a:ext uri="{FF2B5EF4-FFF2-40B4-BE49-F238E27FC236}">
                <a16:creationId xmlns:a16="http://schemas.microsoft.com/office/drawing/2014/main" id="{E524FEF4-5D74-4AD3-A119-0E8A8F3373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288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igns of a Healthy Relationship Gradlife">
            <a:extLst>
              <a:ext uri="{FF2B5EF4-FFF2-40B4-BE49-F238E27FC236}">
                <a16:creationId xmlns:a16="http://schemas.microsoft.com/office/drawing/2014/main" id="{75C9CE94-E3CA-4CE7-A138-2EC3F977774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89542" y="22542"/>
            <a:ext cx="6812915" cy="6812915"/>
          </a:xfrm>
          <a:prstGeom prst="rect">
            <a:avLst/>
          </a:prstGeom>
          <a:noFill/>
          <a:ln>
            <a:noFill/>
          </a:ln>
        </p:spPr>
      </p:pic>
    </p:spTree>
    <p:extLst>
      <p:ext uri="{BB962C8B-B14F-4D97-AF65-F5344CB8AC3E}">
        <p14:creationId xmlns:p14="http://schemas.microsoft.com/office/powerpoint/2010/main" val="3114237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881C9-E8F2-4EE8-B2B7-656D74D3C7FD}"/>
              </a:ext>
            </a:extLst>
          </p:cNvPr>
          <p:cNvSpPr>
            <a:spLocks noGrp="1"/>
          </p:cNvSpPr>
          <p:nvPr>
            <p:ph type="title"/>
          </p:nvPr>
        </p:nvSpPr>
        <p:spPr>
          <a:xfrm>
            <a:off x="-909484" y="199279"/>
            <a:ext cx="8610600" cy="1293028"/>
          </a:xfrm>
        </p:spPr>
        <p:txBody>
          <a:bodyPr/>
          <a:lstStyle/>
          <a:p>
            <a:r>
              <a:rPr lang="en-US" dirty="0"/>
              <a:t>Resources</a:t>
            </a:r>
          </a:p>
        </p:txBody>
      </p:sp>
      <p:sp>
        <p:nvSpPr>
          <p:cNvPr id="4" name="Content Placeholder 3">
            <a:extLst>
              <a:ext uri="{FF2B5EF4-FFF2-40B4-BE49-F238E27FC236}">
                <a16:creationId xmlns:a16="http://schemas.microsoft.com/office/drawing/2014/main" id="{7B960E65-5710-4539-8C75-CA3B7944F6D7}"/>
              </a:ext>
            </a:extLst>
          </p:cNvPr>
          <p:cNvSpPr>
            <a:spLocks noGrp="1"/>
          </p:cNvSpPr>
          <p:nvPr>
            <p:ph sz="half" idx="1"/>
          </p:nvPr>
        </p:nvSpPr>
        <p:spPr>
          <a:xfrm>
            <a:off x="471949" y="1224116"/>
            <a:ext cx="5547852" cy="5633884"/>
          </a:xfrm>
        </p:spPr>
        <p:txBody>
          <a:bodyPr/>
          <a:lstStyle/>
          <a:p>
            <a:pPr marL="0" indent="0" algn="ctr">
              <a:buNone/>
            </a:pPr>
            <a:r>
              <a:rPr lang="en-US" b="1" u="sng" dirty="0"/>
              <a:t>Videos</a:t>
            </a:r>
          </a:p>
          <a:p>
            <a:pPr algn="ctr"/>
            <a:r>
              <a:rPr lang="en-US" sz="1600" dirty="0">
                <a:hlinkClick r:id="rId2"/>
              </a:rPr>
              <a:t>https://www.youtube.com/watch?v=yjzGxLq1Dqs</a:t>
            </a:r>
            <a:endParaRPr lang="en-US" sz="1600" dirty="0"/>
          </a:p>
          <a:p>
            <a:pPr marL="0" indent="0">
              <a:buNone/>
            </a:pPr>
            <a:r>
              <a:rPr lang="en-US" sz="1600" dirty="0"/>
              <a:t>Teen Friendships &amp; Boundaries (5 mins)</a:t>
            </a:r>
          </a:p>
          <a:p>
            <a:r>
              <a:rPr lang="en-US" sz="1600" dirty="0">
                <a:hlinkClick r:id="rId3"/>
              </a:rPr>
              <a:t>https://www.youtube.com/watch?v=hmJyWreER7A</a:t>
            </a:r>
            <a:endParaRPr lang="en-US" sz="1600" dirty="0"/>
          </a:p>
          <a:p>
            <a:pPr marL="0" indent="0">
              <a:buNone/>
            </a:pPr>
            <a:r>
              <a:rPr lang="en-US" sz="1600" dirty="0" err="1"/>
              <a:t>Friendtimacy</a:t>
            </a:r>
            <a:r>
              <a:rPr lang="en-US" sz="1600" dirty="0"/>
              <a:t> Ted Talk (16 mins)</a:t>
            </a:r>
          </a:p>
          <a:p>
            <a:r>
              <a:rPr lang="en-US" sz="1600" dirty="0">
                <a:hlinkClick r:id="rId4"/>
              </a:rPr>
              <a:t>https://www.youtube.com/watch?v=iPSH7PDEqA8</a:t>
            </a:r>
            <a:endParaRPr lang="en-US" sz="1600" dirty="0"/>
          </a:p>
          <a:p>
            <a:pPr marL="0" indent="0">
              <a:buNone/>
            </a:pPr>
            <a:r>
              <a:rPr lang="en-US" sz="1600" dirty="0"/>
              <a:t>12 Signs You’re in a healthy relationship (11 mins) </a:t>
            </a:r>
          </a:p>
          <a:p>
            <a:pPr marL="0" indent="0">
              <a:buNone/>
            </a:pPr>
            <a:r>
              <a:rPr lang="en-US" sz="1600" dirty="0">
                <a:hlinkClick r:id="rId5"/>
              </a:rPr>
              <a:t>https://www.youtube.com/watch?v=fGoWLWS4-kU</a:t>
            </a:r>
            <a:endParaRPr lang="en-US" sz="1600" dirty="0"/>
          </a:p>
          <a:p>
            <a:r>
              <a:rPr lang="en-US" sz="1600" dirty="0"/>
              <a:t>Tea Consent (2 mins)</a:t>
            </a:r>
          </a:p>
          <a:p>
            <a:endParaRPr lang="en-US" sz="1600" dirty="0"/>
          </a:p>
          <a:p>
            <a:pPr marL="0" indent="0" algn="ctr">
              <a:buNone/>
            </a:pPr>
            <a:r>
              <a:rPr lang="en-US" b="1" u="sng" dirty="0"/>
              <a:t>Activity </a:t>
            </a:r>
          </a:p>
          <a:p>
            <a:pPr marL="0" indent="0" algn="ctr">
              <a:buNone/>
            </a:pPr>
            <a:r>
              <a:rPr lang="en-US" sz="1800" dirty="0"/>
              <a:t>We’re Not Really Strangers Quarantine Edition (sent as a pdf)</a:t>
            </a:r>
          </a:p>
          <a:p>
            <a:pPr marL="0" indent="0" algn="ctr">
              <a:buNone/>
            </a:pPr>
            <a:endParaRPr lang="en-US" dirty="0"/>
          </a:p>
          <a:p>
            <a:pPr marL="0" indent="0">
              <a:buNone/>
            </a:pPr>
            <a:endParaRPr lang="en-US" sz="1600" dirty="0"/>
          </a:p>
          <a:p>
            <a:pPr marL="0" indent="0">
              <a:buNone/>
            </a:pPr>
            <a:endParaRPr lang="en-US" sz="1600" dirty="0"/>
          </a:p>
          <a:p>
            <a:pPr marL="0" indent="0">
              <a:buNone/>
            </a:pPr>
            <a:endParaRPr lang="en-US" sz="1600" dirty="0"/>
          </a:p>
        </p:txBody>
      </p:sp>
      <p:sp>
        <p:nvSpPr>
          <p:cNvPr id="5" name="Content Placeholder 4">
            <a:extLst>
              <a:ext uri="{FF2B5EF4-FFF2-40B4-BE49-F238E27FC236}">
                <a16:creationId xmlns:a16="http://schemas.microsoft.com/office/drawing/2014/main" id="{D9223613-73CA-4A9C-B307-7420122FC67C}"/>
              </a:ext>
            </a:extLst>
          </p:cNvPr>
          <p:cNvSpPr>
            <a:spLocks noGrp="1"/>
          </p:cNvSpPr>
          <p:nvPr>
            <p:ph sz="half" idx="2"/>
          </p:nvPr>
        </p:nvSpPr>
        <p:spPr>
          <a:xfrm>
            <a:off x="6386051" y="1224116"/>
            <a:ext cx="5334000" cy="5633883"/>
          </a:xfrm>
        </p:spPr>
        <p:txBody>
          <a:bodyPr/>
          <a:lstStyle/>
          <a:p>
            <a:pPr marL="0" indent="0">
              <a:buNone/>
            </a:pPr>
            <a:r>
              <a:rPr lang="en-US" b="1" u="sng" dirty="0"/>
              <a:t>Instagram:</a:t>
            </a:r>
            <a:r>
              <a:rPr lang="en-US" dirty="0"/>
              <a:t> </a:t>
            </a:r>
          </a:p>
          <a:p>
            <a:pPr marL="0" indent="0">
              <a:buNone/>
            </a:pPr>
            <a:r>
              <a:rPr lang="en-US" dirty="0" err="1"/>
              <a:t>Gottmanninstitute</a:t>
            </a:r>
            <a:endParaRPr lang="en-US" b="1" u="sng" dirty="0"/>
          </a:p>
          <a:p>
            <a:pPr marL="0" indent="0">
              <a:buNone/>
            </a:pPr>
            <a:r>
              <a:rPr lang="en-US" dirty="0"/>
              <a:t>WNRS (We’re Not Really Strangers)</a:t>
            </a:r>
          </a:p>
          <a:p>
            <a:pPr marL="0" indent="0">
              <a:buNone/>
            </a:pPr>
            <a:endParaRPr lang="en-US" dirty="0"/>
          </a:p>
          <a:p>
            <a:pPr marL="0" indent="0">
              <a:buNone/>
            </a:pPr>
            <a:r>
              <a:rPr lang="en-US" b="1" u="sng" dirty="0"/>
              <a:t>Quizzes: </a:t>
            </a:r>
          </a:p>
          <a:p>
            <a:pPr marL="0" indent="0">
              <a:buNone/>
            </a:pPr>
            <a:r>
              <a:rPr lang="en-US" b="1" u="sng" dirty="0"/>
              <a:t>“Is My Relationship Healthy?”</a:t>
            </a:r>
            <a:endParaRPr lang="en-US" dirty="0"/>
          </a:p>
          <a:p>
            <a:pPr marL="0" indent="0">
              <a:buNone/>
            </a:pPr>
            <a:r>
              <a:rPr lang="en-US" b="1" u="sng" dirty="0">
                <a:hlinkClick r:id="rId6"/>
              </a:rPr>
              <a:t>https://www.ydesfemmesmtl.org/en/is-my-relationship-healthy-quiz/</a:t>
            </a:r>
            <a:endParaRPr lang="en-US" b="1" u="sng" dirty="0"/>
          </a:p>
          <a:p>
            <a:pPr marL="0" indent="0">
              <a:buNone/>
            </a:pPr>
            <a:endParaRPr lang="en-US" b="1" u="sng" dirty="0"/>
          </a:p>
          <a:p>
            <a:pPr marL="0" indent="0">
              <a:buNone/>
            </a:pPr>
            <a:r>
              <a:rPr lang="en-US" b="1" u="sng" dirty="0"/>
              <a:t>“What is your love language?”</a:t>
            </a:r>
          </a:p>
          <a:p>
            <a:pPr marL="0" indent="0">
              <a:buNone/>
            </a:pPr>
            <a:r>
              <a:rPr lang="en-US" u="sng" dirty="0">
                <a:hlinkClick r:id="rId7"/>
              </a:rPr>
              <a:t>https://www.5lovelanguages.com/</a:t>
            </a:r>
            <a:endParaRPr lang="en-US" u="sng" dirty="0"/>
          </a:p>
          <a:p>
            <a:pPr marL="0" indent="0">
              <a:buNone/>
            </a:pPr>
            <a:endParaRPr lang="en-US" b="1" u="sng" dirty="0"/>
          </a:p>
          <a:p>
            <a:pPr marL="0" indent="0">
              <a:buNone/>
            </a:pPr>
            <a:endParaRPr lang="en-US" b="1" u="sng" dirty="0"/>
          </a:p>
        </p:txBody>
      </p:sp>
    </p:spTree>
    <p:extLst>
      <p:ext uri="{BB962C8B-B14F-4D97-AF65-F5344CB8AC3E}">
        <p14:creationId xmlns:p14="http://schemas.microsoft.com/office/powerpoint/2010/main" val="598065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althy Boundaries = Healthy Relationships | Cole Harbour Woodside United  Church">
            <a:extLst>
              <a:ext uri="{FF2B5EF4-FFF2-40B4-BE49-F238E27FC236}">
                <a16:creationId xmlns:a16="http://schemas.microsoft.com/office/drawing/2014/main" id="{BC549BF0-D2E8-4998-97BE-368F01F275B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482646" y="1086052"/>
            <a:ext cx="7226708" cy="5594968"/>
          </a:xfrm>
          <a:prstGeom prst="rect">
            <a:avLst/>
          </a:prstGeom>
          <a:noFill/>
          <a:ln>
            <a:noFill/>
          </a:ln>
        </p:spPr>
      </p:pic>
    </p:spTree>
    <p:extLst>
      <p:ext uri="{BB962C8B-B14F-4D97-AF65-F5344CB8AC3E}">
        <p14:creationId xmlns:p14="http://schemas.microsoft.com/office/powerpoint/2010/main" val="2952515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310A5-5688-4BE8-9809-6D28DD8E47EE}"/>
              </a:ext>
            </a:extLst>
          </p:cNvPr>
          <p:cNvSpPr>
            <a:spLocks noGrp="1"/>
          </p:cNvSpPr>
          <p:nvPr>
            <p:ph type="title"/>
          </p:nvPr>
        </p:nvSpPr>
        <p:spPr>
          <a:xfrm>
            <a:off x="685800" y="1285719"/>
            <a:ext cx="10820400" cy="1293028"/>
          </a:xfrm>
        </p:spPr>
        <p:txBody>
          <a:bodyPr>
            <a:normAutofit/>
          </a:bodyPr>
          <a:lstStyle/>
          <a:p>
            <a:pPr algn="ctr"/>
            <a:r>
              <a:rPr lang="en-US" dirty="0"/>
              <a:t>What is a healthy relationship?</a:t>
            </a:r>
          </a:p>
        </p:txBody>
      </p:sp>
      <p:pic>
        <p:nvPicPr>
          <p:cNvPr id="1030" name="Picture 6" descr="57696e89-21f8-4630-9aa5-3a7c41549f06@CANPRD01">
            <a:extLst>
              <a:ext uri="{FF2B5EF4-FFF2-40B4-BE49-F238E27FC236}">
                <a16:creationId xmlns:a16="http://schemas.microsoft.com/office/drawing/2014/main" id="{265163EC-71B4-4C9A-9300-230016D02F0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30794" y="5303027"/>
            <a:ext cx="4521200" cy="12998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98DC9982-90A3-43AF-91B5-C833483FF0BD}"/>
              </a:ext>
            </a:extLst>
          </p:cNvPr>
          <p:cNvSpPr>
            <a:spLocks noGrp="1"/>
          </p:cNvSpPr>
          <p:nvPr>
            <p:ph idx="1"/>
          </p:nvPr>
        </p:nvSpPr>
        <p:spPr>
          <a:xfrm>
            <a:off x="2911286" y="2578747"/>
            <a:ext cx="5816600" cy="4024125"/>
          </a:xfrm>
        </p:spPr>
        <p:txBody>
          <a:bodyPr>
            <a:normAutofit/>
          </a:bodyPr>
          <a:lstStyle/>
          <a:p>
            <a:pPr marL="0" indent="0">
              <a:buNone/>
            </a:pPr>
            <a:r>
              <a:rPr lang="en-US" sz="2400" dirty="0"/>
              <a:t>In healthy relationships, people can feel safe, respected and accepted for who they are. In unhealthy relationships, people may feel anxious, confused, uncertain and even unsafe. Knowing these differences can help you make choices about who you date and for how long.</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501862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5F035-4629-4A7D-BD0F-D3056915A1DB}"/>
              </a:ext>
            </a:extLst>
          </p:cNvPr>
          <p:cNvSpPr>
            <a:spLocks noGrp="1"/>
          </p:cNvSpPr>
          <p:nvPr>
            <p:ph type="title"/>
          </p:nvPr>
        </p:nvSpPr>
        <p:spPr>
          <a:xfrm>
            <a:off x="1503123" y="764373"/>
            <a:ext cx="10003077" cy="1293028"/>
          </a:xfrm>
        </p:spPr>
        <p:txBody>
          <a:bodyPr/>
          <a:lstStyle/>
          <a:p>
            <a:pPr algn="ctr"/>
            <a:r>
              <a:rPr lang="en-US" dirty="0"/>
              <a:t>Signs of a healthy relationship</a:t>
            </a:r>
          </a:p>
        </p:txBody>
      </p:sp>
      <p:sp>
        <p:nvSpPr>
          <p:cNvPr id="3" name="Content Placeholder 2">
            <a:extLst>
              <a:ext uri="{FF2B5EF4-FFF2-40B4-BE49-F238E27FC236}">
                <a16:creationId xmlns:a16="http://schemas.microsoft.com/office/drawing/2014/main" id="{4EEBF415-AF9A-4C0E-AE32-13C74C3A4E78}"/>
              </a:ext>
            </a:extLst>
          </p:cNvPr>
          <p:cNvSpPr>
            <a:spLocks noGrp="1"/>
          </p:cNvSpPr>
          <p:nvPr>
            <p:ph idx="1"/>
          </p:nvPr>
        </p:nvSpPr>
        <p:spPr>
          <a:xfrm>
            <a:off x="685800" y="2194560"/>
            <a:ext cx="4199351" cy="4024125"/>
          </a:xfrm>
        </p:spPr>
        <p:txBody>
          <a:bodyPr>
            <a:normAutofit/>
          </a:bodyPr>
          <a:lstStyle/>
          <a:p>
            <a:r>
              <a:rPr lang="en-US" b="1" dirty="0"/>
              <a:t>Being yourself</a:t>
            </a:r>
          </a:p>
          <a:p>
            <a:r>
              <a:rPr lang="en-US" b="1" dirty="0"/>
              <a:t>Honesty</a:t>
            </a:r>
          </a:p>
          <a:p>
            <a:r>
              <a:rPr lang="en-US" b="1" dirty="0"/>
              <a:t>Good communication</a:t>
            </a:r>
          </a:p>
          <a:p>
            <a:r>
              <a:rPr lang="en-US" b="1" dirty="0"/>
              <a:t>Respect</a:t>
            </a:r>
          </a:p>
          <a:p>
            <a:r>
              <a:rPr lang="en-US" b="1" dirty="0"/>
              <a:t>Feeling safe</a:t>
            </a:r>
          </a:p>
          <a:p>
            <a:r>
              <a:rPr lang="en-US" b="1" dirty="0"/>
              <a:t>Trust</a:t>
            </a:r>
            <a:endParaRPr lang="en-US" dirty="0"/>
          </a:p>
          <a:p>
            <a:r>
              <a:rPr lang="en-US" b="1" dirty="0"/>
              <a:t>Equality</a:t>
            </a:r>
          </a:p>
          <a:p>
            <a:r>
              <a:rPr lang="en-US" b="1" dirty="0"/>
              <a:t>Support</a:t>
            </a:r>
          </a:p>
          <a:p>
            <a:r>
              <a:rPr lang="en-US" b="1" dirty="0"/>
              <a:t>Boundaries (respected)</a:t>
            </a:r>
            <a:endParaRPr lang="en-US" dirty="0"/>
          </a:p>
        </p:txBody>
      </p:sp>
      <p:sp>
        <p:nvSpPr>
          <p:cNvPr id="5" name="TextBox 4">
            <a:extLst>
              <a:ext uri="{FF2B5EF4-FFF2-40B4-BE49-F238E27FC236}">
                <a16:creationId xmlns:a16="http://schemas.microsoft.com/office/drawing/2014/main" id="{8E317692-8452-430B-B178-953D4E0DEA76}"/>
              </a:ext>
            </a:extLst>
          </p:cNvPr>
          <p:cNvSpPr txBox="1"/>
          <p:nvPr/>
        </p:nvSpPr>
        <p:spPr>
          <a:xfrm>
            <a:off x="685800" y="6355844"/>
            <a:ext cx="11060481" cy="369332"/>
          </a:xfrm>
          <a:prstGeom prst="rect">
            <a:avLst/>
          </a:prstGeom>
          <a:noFill/>
        </p:spPr>
        <p:txBody>
          <a:bodyPr wrap="square" rtlCol="0">
            <a:spAutoFit/>
          </a:bodyPr>
          <a:lstStyle/>
          <a:p>
            <a:r>
              <a:rPr lang="en-US"/>
              <a:t>https://kidshelpphone.ca/get-info/healthy-relationships-vs-unhealthy-relationships</a:t>
            </a:r>
            <a:endParaRPr lang="en-US" dirty="0"/>
          </a:p>
        </p:txBody>
      </p:sp>
      <p:pic>
        <p:nvPicPr>
          <p:cNvPr id="7" name="Picture 6">
            <a:extLst>
              <a:ext uri="{FF2B5EF4-FFF2-40B4-BE49-F238E27FC236}">
                <a16:creationId xmlns:a16="http://schemas.microsoft.com/office/drawing/2014/main" id="{1B6E1D0C-6D89-410B-8551-0570696EE4B1}"/>
              </a:ext>
            </a:extLst>
          </p:cNvPr>
          <p:cNvPicPr>
            <a:picLocks noChangeAspect="1"/>
          </p:cNvPicPr>
          <p:nvPr/>
        </p:nvPicPr>
        <p:blipFill>
          <a:blip r:embed="rId2"/>
          <a:stretch>
            <a:fillRect/>
          </a:stretch>
        </p:blipFill>
        <p:spPr>
          <a:xfrm>
            <a:off x="6216040" y="1895474"/>
            <a:ext cx="5353050" cy="4014788"/>
          </a:xfrm>
          <a:prstGeom prst="rect">
            <a:avLst/>
          </a:prstGeom>
        </p:spPr>
      </p:pic>
    </p:spTree>
    <p:extLst>
      <p:ext uri="{BB962C8B-B14F-4D97-AF65-F5344CB8AC3E}">
        <p14:creationId xmlns:p14="http://schemas.microsoft.com/office/powerpoint/2010/main" val="1484150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ealthy vs Unhealthy Relationships">
            <a:hlinkClick r:id="" action="ppaction://media"/>
            <a:extLst>
              <a:ext uri="{FF2B5EF4-FFF2-40B4-BE49-F238E27FC236}">
                <a16:creationId xmlns:a16="http://schemas.microsoft.com/office/drawing/2014/main" id="{91537BE9-B77E-454D-88A0-92D9875734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3719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6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D066C-43BF-4195-95BE-AABFA1940736}"/>
              </a:ext>
            </a:extLst>
          </p:cNvPr>
          <p:cNvSpPr>
            <a:spLocks noGrp="1"/>
          </p:cNvSpPr>
          <p:nvPr>
            <p:ph type="title"/>
          </p:nvPr>
        </p:nvSpPr>
        <p:spPr>
          <a:xfrm>
            <a:off x="1163356" y="739321"/>
            <a:ext cx="8610600" cy="1293028"/>
          </a:xfrm>
        </p:spPr>
        <p:txBody>
          <a:bodyPr/>
          <a:lstStyle/>
          <a:p>
            <a:pPr algn="ctr"/>
            <a:r>
              <a:rPr lang="en-US" dirty="0"/>
              <a:t>Communication</a:t>
            </a:r>
          </a:p>
        </p:txBody>
      </p:sp>
      <p:sp>
        <p:nvSpPr>
          <p:cNvPr id="3" name="Content Placeholder 2">
            <a:extLst>
              <a:ext uri="{FF2B5EF4-FFF2-40B4-BE49-F238E27FC236}">
                <a16:creationId xmlns:a16="http://schemas.microsoft.com/office/drawing/2014/main" id="{B6A9A5B7-ADA5-4DC1-9826-BC5582A8E946}"/>
              </a:ext>
            </a:extLst>
          </p:cNvPr>
          <p:cNvSpPr>
            <a:spLocks noGrp="1"/>
          </p:cNvSpPr>
          <p:nvPr>
            <p:ph idx="1"/>
          </p:nvPr>
        </p:nvSpPr>
        <p:spPr>
          <a:xfrm>
            <a:off x="6714995" y="2229633"/>
            <a:ext cx="4925860" cy="4024125"/>
          </a:xfrm>
        </p:spPr>
        <p:txBody>
          <a:bodyPr/>
          <a:lstStyle/>
          <a:p>
            <a:pPr marL="0" indent="0">
              <a:buNone/>
            </a:pPr>
            <a:r>
              <a:rPr lang="en-US" dirty="0"/>
              <a:t>…includes: </a:t>
            </a:r>
          </a:p>
          <a:p>
            <a:endParaRPr lang="en-US" dirty="0"/>
          </a:p>
          <a:p>
            <a:r>
              <a:rPr lang="en-US" dirty="0"/>
              <a:t>Tone/Volume</a:t>
            </a:r>
          </a:p>
          <a:p>
            <a:r>
              <a:rPr lang="en-US" dirty="0"/>
              <a:t>Body language</a:t>
            </a:r>
          </a:p>
          <a:p>
            <a:r>
              <a:rPr lang="en-US" dirty="0"/>
              <a:t>Eye contact</a:t>
            </a:r>
          </a:p>
          <a:p>
            <a:r>
              <a:rPr lang="en-US" dirty="0"/>
              <a:t>Active listening </a:t>
            </a:r>
          </a:p>
          <a:p>
            <a:endParaRPr lang="en-US" dirty="0"/>
          </a:p>
        </p:txBody>
      </p:sp>
      <p:sp>
        <p:nvSpPr>
          <p:cNvPr id="4" name="TextBox 3">
            <a:extLst>
              <a:ext uri="{FF2B5EF4-FFF2-40B4-BE49-F238E27FC236}">
                <a16:creationId xmlns:a16="http://schemas.microsoft.com/office/drawing/2014/main" id="{866F9B27-AB09-4DFD-B746-DAA2FF5DF118}"/>
              </a:ext>
            </a:extLst>
          </p:cNvPr>
          <p:cNvSpPr txBox="1"/>
          <p:nvPr/>
        </p:nvSpPr>
        <p:spPr>
          <a:xfrm>
            <a:off x="551145" y="2229633"/>
            <a:ext cx="5544855" cy="2123658"/>
          </a:xfrm>
          <a:prstGeom prst="rect">
            <a:avLst/>
          </a:prstGeom>
          <a:noFill/>
        </p:spPr>
        <p:txBody>
          <a:bodyPr wrap="square" rtlCol="0">
            <a:spAutoFit/>
          </a:bodyPr>
          <a:lstStyle/>
          <a:p>
            <a:r>
              <a:rPr lang="en-US" sz="2200"/>
              <a:t>Healthy </a:t>
            </a:r>
            <a:r>
              <a:rPr lang="en-US" sz="2200" dirty="0"/>
              <a:t>Communication: </a:t>
            </a:r>
          </a:p>
          <a:p>
            <a:endParaRPr lang="en-US" sz="2200" dirty="0"/>
          </a:p>
          <a:p>
            <a:r>
              <a:rPr lang="en-US" sz="2200" dirty="0"/>
              <a:t>you discuss things that are important to you or your relationship. You ask each other what you’re thinking and feeling and you listen to each other.</a:t>
            </a:r>
          </a:p>
        </p:txBody>
      </p:sp>
    </p:spTree>
    <p:extLst>
      <p:ext uri="{BB962C8B-B14F-4D97-AF65-F5344CB8AC3E}">
        <p14:creationId xmlns:p14="http://schemas.microsoft.com/office/powerpoint/2010/main" val="2950247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E2ABE-B346-4304-A233-FFD008002A77}"/>
              </a:ext>
            </a:extLst>
          </p:cNvPr>
          <p:cNvSpPr>
            <a:spLocks noGrp="1"/>
          </p:cNvSpPr>
          <p:nvPr>
            <p:ph type="title"/>
          </p:nvPr>
        </p:nvSpPr>
        <p:spPr>
          <a:xfrm>
            <a:off x="1790700" y="842539"/>
            <a:ext cx="8610600" cy="1293028"/>
          </a:xfrm>
        </p:spPr>
        <p:txBody>
          <a:bodyPr/>
          <a:lstStyle/>
          <a:p>
            <a:pPr algn="ctr"/>
            <a:r>
              <a:rPr lang="en-US" dirty="0"/>
              <a:t>Dealing with arguments</a:t>
            </a:r>
          </a:p>
        </p:txBody>
      </p:sp>
      <p:sp>
        <p:nvSpPr>
          <p:cNvPr id="3" name="Content Placeholder 2">
            <a:extLst>
              <a:ext uri="{FF2B5EF4-FFF2-40B4-BE49-F238E27FC236}">
                <a16:creationId xmlns:a16="http://schemas.microsoft.com/office/drawing/2014/main" id="{AE2E727C-3C3A-4F70-853F-98FE3DE02F22}"/>
              </a:ext>
            </a:extLst>
          </p:cNvPr>
          <p:cNvSpPr>
            <a:spLocks noGrp="1"/>
          </p:cNvSpPr>
          <p:nvPr>
            <p:ph idx="1"/>
          </p:nvPr>
        </p:nvSpPr>
        <p:spPr>
          <a:xfrm>
            <a:off x="449826" y="2135567"/>
            <a:ext cx="10820400" cy="3601556"/>
          </a:xfrm>
        </p:spPr>
        <p:txBody>
          <a:bodyPr>
            <a:normAutofit/>
          </a:bodyPr>
          <a:lstStyle/>
          <a:p>
            <a:pPr marL="0" indent="0">
              <a:buNone/>
            </a:pPr>
            <a:r>
              <a:rPr lang="en-US" dirty="0"/>
              <a:t>It’s healthy to argue from time to time. Disagreeing gives you a chance to explore different perspectives and helps you express your feelings. It’s a problem if you’re fighting all of the time or if you say cruel things. It’s important to remember that physical fighting (punching, hitting, etc.) is never OK.</a:t>
            </a:r>
          </a:p>
          <a:p>
            <a:pPr marL="0" indent="0">
              <a:buNone/>
            </a:pPr>
            <a:r>
              <a:rPr lang="en-US" dirty="0"/>
              <a:t>Here are some tips for fighting fair:</a:t>
            </a:r>
          </a:p>
          <a:p>
            <a:r>
              <a:rPr lang="en-US" b="1" dirty="0"/>
              <a:t>Stay calm</a:t>
            </a:r>
            <a:endParaRPr lang="en-US" dirty="0"/>
          </a:p>
          <a:p>
            <a:r>
              <a:rPr lang="en-US" b="1" dirty="0"/>
              <a:t>Don’t accuse</a:t>
            </a:r>
            <a:endParaRPr lang="en-US" dirty="0"/>
          </a:p>
          <a:p>
            <a:r>
              <a:rPr lang="en-US" b="1" dirty="0"/>
              <a:t>Address the problem</a:t>
            </a:r>
          </a:p>
          <a:p>
            <a:r>
              <a:rPr lang="en-US" b="1" dirty="0"/>
              <a:t>Step back</a:t>
            </a:r>
            <a:endParaRPr lang="en-US" dirty="0"/>
          </a:p>
        </p:txBody>
      </p:sp>
      <p:pic>
        <p:nvPicPr>
          <p:cNvPr id="4" name="Picture 6" descr="57696e89-21f8-4630-9aa5-3a7c41549f06@CANPRD01">
            <a:extLst>
              <a:ext uri="{FF2B5EF4-FFF2-40B4-BE49-F238E27FC236}">
                <a16:creationId xmlns:a16="http://schemas.microsoft.com/office/drawing/2014/main" id="{9B40CE3B-6572-4C82-A8A1-403638C834A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55258" y="5365538"/>
            <a:ext cx="4521200" cy="12998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795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o Set Healthy Boundaries: 10 Examples + PDF Worksheets">
            <a:extLst>
              <a:ext uri="{FF2B5EF4-FFF2-40B4-BE49-F238E27FC236}">
                <a16:creationId xmlns:a16="http://schemas.microsoft.com/office/drawing/2014/main" id="{BFF45370-D8E0-476E-88EE-EB8970BF8A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0415" y="2507224"/>
            <a:ext cx="5869858" cy="29349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44447D6-8BE8-40D0-A35F-4C2850E86841}"/>
              </a:ext>
            </a:extLst>
          </p:cNvPr>
          <p:cNvSpPr>
            <a:spLocks noGrp="1"/>
          </p:cNvSpPr>
          <p:nvPr>
            <p:ph type="title"/>
          </p:nvPr>
        </p:nvSpPr>
        <p:spPr>
          <a:xfrm>
            <a:off x="2335162" y="130192"/>
            <a:ext cx="8610600" cy="1293028"/>
          </a:xfrm>
        </p:spPr>
        <p:txBody>
          <a:bodyPr/>
          <a:lstStyle/>
          <a:p>
            <a:pPr algn="ctr"/>
            <a:r>
              <a:rPr lang="en-US" dirty="0"/>
              <a:t>Boundaries</a:t>
            </a:r>
          </a:p>
        </p:txBody>
      </p:sp>
      <p:sp>
        <p:nvSpPr>
          <p:cNvPr id="3" name="Content Placeholder 2">
            <a:extLst>
              <a:ext uri="{FF2B5EF4-FFF2-40B4-BE49-F238E27FC236}">
                <a16:creationId xmlns:a16="http://schemas.microsoft.com/office/drawing/2014/main" id="{0D24BB97-BF52-4E83-B8DE-C9DB2F122EDF}"/>
              </a:ext>
            </a:extLst>
          </p:cNvPr>
          <p:cNvSpPr>
            <a:spLocks noGrp="1"/>
          </p:cNvSpPr>
          <p:nvPr>
            <p:ph idx="1"/>
          </p:nvPr>
        </p:nvSpPr>
        <p:spPr>
          <a:xfrm>
            <a:off x="192958" y="1740614"/>
            <a:ext cx="5869859" cy="4979820"/>
          </a:xfrm>
        </p:spPr>
        <p:txBody>
          <a:bodyPr/>
          <a:lstStyle/>
          <a:p>
            <a:pPr marL="0" indent="0">
              <a:buNone/>
            </a:pPr>
            <a:r>
              <a:rPr lang="en-US" sz="2400" dirty="0"/>
              <a:t>Good boundaries help you feel secure and worthwhile.  When someone crosses the boundaries you have set, your mind and body tell you that the person has gone too far, and you start to feel uncomfortable.  </a:t>
            </a:r>
          </a:p>
          <a:p>
            <a:pPr marL="0" indent="0">
              <a:buNone/>
            </a:pPr>
            <a:endParaRPr lang="en-US" sz="2400" dirty="0"/>
          </a:p>
          <a:p>
            <a:pPr marL="0" indent="0">
              <a:buNone/>
            </a:pPr>
            <a:r>
              <a:rPr lang="en-US" sz="2400" dirty="0"/>
              <a:t>Each person should express to their partner what they are and are not comfortable with, when it comes to sex life, finances, family and friends, personal space and time.</a:t>
            </a:r>
          </a:p>
          <a:p>
            <a:pPr marL="0" indent="0">
              <a:buNone/>
            </a:pPr>
            <a:endParaRPr lang="en-US" dirty="0"/>
          </a:p>
        </p:txBody>
      </p:sp>
    </p:spTree>
    <p:extLst>
      <p:ext uri="{BB962C8B-B14F-4D97-AF65-F5344CB8AC3E}">
        <p14:creationId xmlns:p14="http://schemas.microsoft.com/office/powerpoint/2010/main" val="2694201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9B49D-F401-4D02-BE0B-5E6C8B67D7C1}"/>
              </a:ext>
            </a:extLst>
          </p:cNvPr>
          <p:cNvSpPr>
            <a:spLocks noGrp="1"/>
          </p:cNvSpPr>
          <p:nvPr>
            <p:ph type="title"/>
          </p:nvPr>
        </p:nvSpPr>
        <p:spPr>
          <a:xfrm>
            <a:off x="1081548" y="639314"/>
            <a:ext cx="8610600" cy="1293028"/>
          </a:xfrm>
        </p:spPr>
        <p:txBody>
          <a:bodyPr/>
          <a:lstStyle/>
          <a:p>
            <a:r>
              <a:rPr lang="en-US" dirty="0"/>
              <a:t>Healthy boundaries… </a:t>
            </a:r>
          </a:p>
        </p:txBody>
      </p:sp>
      <p:sp>
        <p:nvSpPr>
          <p:cNvPr id="3" name="Content Placeholder 2">
            <a:extLst>
              <a:ext uri="{FF2B5EF4-FFF2-40B4-BE49-F238E27FC236}">
                <a16:creationId xmlns:a16="http://schemas.microsoft.com/office/drawing/2014/main" id="{32F48B65-007B-43BA-A78C-48BEECB08DD0}"/>
              </a:ext>
            </a:extLst>
          </p:cNvPr>
          <p:cNvSpPr>
            <a:spLocks noGrp="1"/>
          </p:cNvSpPr>
          <p:nvPr>
            <p:ph idx="1"/>
          </p:nvPr>
        </p:nvSpPr>
        <p:spPr>
          <a:xfrm>
            <a:off x="2735826" y="1932342"/>
            <a:ext cx="6054213" cy="4286646"/>
          </a:xfrm>
        </p:spPr>
        <p:txBody>
          <a:bodyPr>
            <a:normAutofit/>
          </a:bodyPr>
          <a:lstStyle/>
          <a:p>
            <a:r>
              <a:rPr lang="en-US" sz="2000" dirty="0"/>
              <a:t>Allow for open conversations</a:t>
            </a:r>
          </a:p>
          <a:p>
            <a:r>
              <a:rPr lang="en-US" sz="2000" dirty="0"/>
              <a:t>Have trust </a:t>
            </a:r>
          </a:p>
          <a:p>
            <a:r>
              <a:rPr lang="en-US" sz="2000" dirty="0"/>
              <a:t>Help you feel safe and secure</a:t>
            </a:r>
          </a:p>
          <a:p>
            <a:r>
              <a:rPr lang="en-US" sz="2000" dirty="0"/>
              <a:t>Respect your personal limits</a:t>
            </a:r>
          </a:p>
          <a:p>
            <a:r>
              <a:rPr lang="en-US" sz="2000" dirty="0"/>
              <a:t>Use appropriate language and touch </a:t>
            </a:r>
          </a:p>
          <a:p>
            <a:r>
              <a:rPr lang="en-US" sz="2000" dirty="0"/>
              <a:t>Allow for personal space and time apart </a:t>
            </a:r>
          </a:p>
          <a:p>
            <a:r>
              <a:rPr lang="en-US" sz="2000" dirty="0"/>
              <a:t>Have balance and ‘give and take’ </a:t>
            </a:r>
          </a:p>
          <a:p>
            <a:pPr marL="0" indent="0">
              <a:buNone/>
            </a:pPr>
            <a:endParaRPr lang="en-US" dirty="0"/>
          </a:p>
        </p:txBody>
      </p:sp>
    </p:spTree>
    <p:extLst>
      <p:ext uri="{BB962C8B-B14F-4D97-AF65-F5344CB8AC3E}">
        <p14:creationId xmlns:p14="http://schemas.microsoft.com/office/powerpoint/2010/main" val="179598603"/>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10190</TotalTime>
  <Words>468</Words>
  <Application>Microsoft Office PowerPoint</Application>
  <PresentationFormat>Widescreen</PresentationFormat>
  <Paragraphs>71</Paragraphs>
  <Slides>12</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Century Gothic</vt:lpstr>
      <vt:lpstr>Vapor Trail</vt:lpstr>
      <vt:lpstr>Healthy relationships</vt:lpstr>
      <vt:lpstr>PowerPoint Presentation</vt:lpstr>
      <vt:lpstr>What is a healthy relationship?</vt:lpstr>
      <vt:lpstr>Signs of a healthy relationship</vt:lpstr>
      <vt:lpstr>PowerPoint Presentation</vt:lpstr>
      <vt:lpstr>Communication</vt:lpstr>
      <vt:lpstr>Dealing with arguments</vt:lpstr>
      <vt:lpstr>Boundaries</vt:lpstr>
      <vt:lpstr>Healthy boundaries… </vt:lpstr>
      <vt:lpstr>PowerPoint Presentation</vt:lpstr>
      <vt:lpstr>PowerPoint Presentation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relationships</dc:title>
  <dc:creator>Jacqueline Brown</dc:creator>
  <cp:lastModifiedBy>Jacqueline Brown</cp:lastModifiedBy>
  <cp:revision>20</cp:revision>
  <dcterms:created xsi:type="dcterms:W3CDTF">2020-11-16T17:59:55Z</dcterms:created>
  <dcterms:modified xsi:type="dcterms:W3CDTF">2021-02-03T17:59:48Z</dcterms:modified>
</cp:coreProperties>
</file>