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54" d="100"/>
          <a:sy n="54" d="100"/>
        </p:scale>
        <p:origin x="7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E7A03-60DE-4E86-9322-E83643FBD662}" type="datetimeFigureOut">
              <a:rPr lang="en-CA" smtClean="0"/>
              <a:t>2019-06-26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993F6-31A6-4CB7-8545-362D4BA5EE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1859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Stress doesn’t have to be all bad. In fact,</a:t>
            </a:r>
            <a:r>
              <a:rPr lang="en-US" baseline="0" dirty="0"/>
              <a:t> it isn’t.  We can frame things in “growth mindset” and look at stress as a stimulus to change, like </a:t>
            </a:r>
            <a:r>
              <a:rPr lang="en-US" baseline="0" dirty="0" err="1"/>
              <a:t>motiviation</a:t>
            </a:r>
            <a:r>
              <a:rPr lang="en-US" baseline="0" dirty="0"/>
              <a:t>.  </a:t>
            </a:r>
          </a:p>
          <a:p>
            <a:r>
              <a:rPr lang="en-US" baseline="0" dirty="0"/>
              <a:t>The stress response drives learning. We don’t always get things correct the first few times we attempt - stress is a necessary biological component to help us focus and overcome difficulties. </a:t>
            </a:r>
          </a:p>
          <a:p>
            <a:r>
              <a:rPr lang="en-US" baseline="0" dirty="0"/>
              <a:t>Stress can be an ally. </a:t>
            </a:r>
          </a:p>
          <a:p>
            <a:endParaRPr lang="en-US" baseline="0" dirty="0"/>
          </a:p>
          <a:p>
            <a:r>
              <a:rPr lang="en-US" baseline="0" dirty="0"/>
              <a:t>Many people are familiar with the stress response “fight or flight” – less discussed is another stress response: excite and delight. Our response to stress helps us solve problems, leading to adaptive solutions.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8883A-DF21-4FCE-8FCB-E0266FADE0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3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D2D5-D761-445B-8F79-569551E63B84}" type="datetimeFigureOut">
              <a:rPr lang="en-CA" smtClean="0"/>
              <a:t>2019-06-26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5C2F-5436-4A17-93F9-36E2D94C3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85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D2D5-D761-445B-8F79-569551E63B84}" type="datetimeFigureOut">
              <a:rPr lang="en-CA" smtClean="0"/>
              <a:t>2019-06-26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5C2F-5436-4A17-93F9-36E2D94C3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21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D2D5-D761-445B-8F79-569551E63B84}" type="datetimeFigureOut">
              <a:rPr lang="en-CA" smtClean="0"/>
              <a:t>2019-06-26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5C2F-5436-4A17-93F9-36E2D94C3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337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D2D5-D761-445B-8F79-569551E63B84}" type="datetimeFigureOut">
              <a:rPr lang="en-CA" smtClean="0"/>
              <a:t>2019-06-26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5C2F-5436-4A17-93F9-36E2D94C3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03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D2D5-D761-445B-8F79-569551E63B84}" type="datetimeFigureOut">
              <a:rPr lang="en-CA" smtClean="0"/>
              <a:t>2019-06-26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5C2F-5436-4A17-93F9-36E2D94C3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174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D2D5-D761-445B-8F79-569551E63B84}" type="datetimeFigureOut">
              <a:rPr lang="en-CA" smtClean="0"/>
              <a:t>2019-06-26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5C2F-5436-4A17-93F9-36E2D94C3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24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D2D5-D761-445B-8F79-569551E63B84}" type="datetimeFigureOut">
              <a:rPr lang="en-CA" smtClean="0"/>
              <a:t>2019-06-26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5C2F-5436-4A17-93F9-36E2D94C3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928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D2D5-D761-445B-8F79-569551E63B84}" type="datetimeFigureOut">
              <a:rPr lang="en-CA" smtClean="0"/>
              <a:t>2019-06-26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5C2F-5436-4A17-93F9-36E2D94C3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04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D2D5-D761-445B-8F79-569551E63B84}" type="datetimeFigureOut">
              <a:rPr lang="en-CA" smtClean="0"/>
              <a:t>2019-06-26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5C2F-5436-4A17-93F9-36E2D94C3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271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D2D5-D761-445B-8F79-569551E63B84}" type="datetimeFigureOut">
              <a:rPr lang="en-CA" smtClean="0"/>
              <a:t>2019-06-26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5C2F-5436-4A17-93F9-36E2D94C3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47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D2D5-D761-445B-8F79-569551E63B84}" type="datetimeFigureOut">
              <a:rPr lang="en-CA" smtClean="0"/>
              <a:t>2019-06-26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5C2F-5436-4A17-93F9-36E2D94C3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55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1D2D5-D761-445B-8F79-569551E63B84}" type="datetimeFigureOut">
              <a:rPr lang="en-CA" smtClean="0"/>
              <a:t>2019-06-26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B5C2F-5436-4A17-93F9-36E2D94C37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04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kelly_mcgonigal_how_to_make_stress_your_friend?language=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Mental Health Literacy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Staff Discussion </a:t>
            </a:r>
          </a:p>
          <a:p>
            <a:r>
              <a:rPr lang="en-CA" sz="4000" dirty="0"/>
              <a:t>Understanding the Stress Response</a:t>
            </a:r>
          </a:p>
        </p:txBody>
      </p:sp>
    </p:spTree>
    <p:extLst>
      <p:ext uri="{BB962C8B-B14F-4D97-AF65-F5344CB8AC3E}">
        <p14:creationId xmlns:p14="http://schemas.microsoft.com/office/powerpoint/2010/main" val="47218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7" t="17245" r="9155" b="8694"/>
          <a:stretch/>
        </p:blipFill>
        <p:spPr>
          <a:xfrm>
            <a:off x="1727200" y="757241"/>
            <a:ext cx="9012237" cy="530066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727201" y="1066120"/>
            <a:ext cx="8496668" cy="4682899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9" rIns="68573" bIns="34289" rtlCol="0" anchor="ctr"/>
          <a:lstStyle/>
          <a:p>
            <a:pPr algn="ctr"/>
            <a:endParaRPr lang="en-CA" sz="14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814" y="4523199"/>
            <a:ext cx="1417015" cy="133604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947103" y="1184833"/>
            <a:ext cx="8276765" cy="500135"/>
          </a:xfrm>
          <a:prstGeom prst="rect">
            <a:avLst/>
          </a:prstGeom>
          <a:noFill/>
        </p:spPr>
        <p:txBody>
          <a:bodyPr wrap="square" lIns="68573" tIns="34289" rIns="68573" bIns="34289" rtlCol="0">
            <a:spAutoFit/>
          </a:bodyPr>
          <a:lstStyle/>
          <a:p>
            <a:r>
              <a:rPr lang="en-CA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  <a:cs typeface="Arial" panose="020B0604020202020204" pitchFamily="34" charset="0"/>
              </a:rPr>
              <a:t>STRESS: WHAT DOES THE WORD MEAN?</a:t>
            </a:r>
          </a:p>
        </p:txBody>
      </p:sp>
      <p:sp>
        <p:nvSpPr>
          <p:cNvPr id="6" name="Rectangle 5"/>
          <p:cNvSpPr/>
          <p:nvPr/>
        </p:nvSpPr>
        <p:spPr>
          <a:xfrm>
            <a:off x="2111829" y="1832324"/>
            <a:ext cx="6697876" cy="3739475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	The enemy of a healthy life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	 We now get stressed about stress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	“Most people view the stress response as a toxic state 	to be minimized, but the reality is not bleak.  In many 	ways, the stress response is your best ally during the 	difficult moments – a resource to rely on rather than an 	enemy to vanquish.” (K.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McGonigal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The Upside of 	Stress, 2015) 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43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EAA57-419E-406D-9A76-170B9A970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To Make Stress Your Friend: Kelly McGonigal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0CFCD-2CF0-4F4F-B4C0-049107B28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https://www.ted.com/talks/kelly_mcgonigal_how_to_make_stress_your_friend?language=en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0218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171</Words>
  <Application>Microsoft Office PowerPoint</Application>
  <PresentationFormat>Widescreen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Mental Health Literacy</vt:lpstr>
      <vt:lpstr>PowerPoint Presentation</vt:lpstr>
      <vt:lpstr>How To Make Stress Your Friend: Kelly McGonigal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Literacy</dc:title>
  <dc:creator>Sue Dorey</dc:creator>
  <cp:lastModifiedBy>Ken Robinson</cp:lastModifiedBy>
  <cp:revision>4</cp:revision>
  <dcterms:created xsi:type="dcterms:W3CDTF">2019-04-05T17:03:59Z</dcterms:created>
  <dcterms:modified xsi:type="dcterms:W3CDTF">2019-06-27T02:24:21Z</dcterms:modified>
</cp:coreProperties>
</file>