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9373-27F7-4C9D-8069-6274E02E7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AC6213-5044-474D-9A64-E2D3BF83A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30277-BCCF-4D9A-B892-4C81AE8D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BCFCA-FA79-490D-BAB3-CD755E50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80913-3A0F-4E87-9BF2-71D3AC371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3723-1208-41EB-B47E-1432E3120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7AA5B-ED7B-423C-A59A-0D47105DF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20427-2E98-4457-9DF1-8780BFDC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391BC-5831-4C78-956D-F99736959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0BB7A-7297-44A5-BBF0-212BB9A67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1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78DFAE-6B2B-4347-B106-1F529C5BE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7C9F6A-CA67-4FA2-B19A-D27365B65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5F01E-CBA6-497C-BC64-161A5D6A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58A99-0AF3-4828-81A5-10979D7E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E770B-6398-4149-B729-52445EC0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9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C215-EB2A-4EEE-B8AE-07B18C6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17A5F-F4FB-4A35-B0AE-ED3E88DDE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C245D-09D2-4F5D-94BC-8365AA35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CC117-2C2B-4803-B5E9-5952B08C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88BE6-9BC8-48E4-A226-56D10C15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4493-AA2A-445B-8607-7A6433F0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06E38-89E7-4D31-A896-2F6703208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A40A2-9F08-4958-A1E8-B287E8B6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DA2BB-0884-4D4F-94F9-27929167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B365F-1CA2-4808-8D7F-138C167C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3C332-5B69-4AD0-895F-B37323B8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351E3-FD39-4425-B799-E78B53BEF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9D4B1-ABA2-4BF3-BECC-0AAA01A44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35827-2B47-4D0F-B3AA-96A7C59F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7A327-7A90-4448-93D9-1DD408E5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37660-4D0F-4193-ACBE-50825F63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967D-9527-4BCB-B6BE-0E46BD17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55258-C10E-4B50-994E-6FF3699B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2C3B8-0DC9-4ACA-8000-9F0A7399E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770A2-E402-40CE-B97A-0A5457EE2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DB01B-C947-4255-BDD7-A7E4B21B7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B7F6E6-9C7C-423B-954B-8BE7B1188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D1F19-8FAD-46F9-8820-8B8AA20F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ECCF89-91CC-46D8-AA13-8F6F7039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5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8FCE-8C1C-49E1-B0D0-8AE729E23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4E6A46-7F09-4B5B-8FC0-856167446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F1B5B-114A-4B1E-95B2-34F9B3FA0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20F11-4C4A-4A78-9555-53551459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4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57D7B-D98D-4E6C-80AE-96BAC93B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2335-E2FF-4F49-B279-2A5609215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F7DA1-0C36-43DE-ADD8-93E70472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0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CBC5-6E5D-4B82-BCE0-C24D54E8D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919F-FEB4-4477-B870-B30FB0606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563A5-F065-4066-AAE2-3353723B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8D463-524B-4AE2-9EB5-30E52B2B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FC5F2-2CF6-43BE-9B32-8656EDFB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67888-AB57-4208-80DC-14023EB65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6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7C8AF-9DC2-4CA9-AAA4-C9C7986B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C79B1D-E005-4B7C-A3A8-55D232A225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E3D61-246D-4F88-B46D-C35231B26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46E04-44CE-4C12-BF71-33CCA6C9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DDACE-98F4-41AA-B338-16D5C4F0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0E007-67E1-4AE7-9779-6BD9C30B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5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C34501-7582-4CF4-BF61-70B1D96F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45137-DD98-4C69-B72C-A1E1A0264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6C6B8-59C1-4512-9FC4-C35B496A7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50F9-CE9A-4773-8AD2-1144E2E8982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F70DB-C0F8-49E5-8BA4-4BDC01261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16F07-0E21-4DEE-9434-B65C4FE3C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AFAC-20A3-4B23-825B-F7FB1C12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8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ve5210.ca/about-live-5-2-1-0/" TargetMode="External"/><Relationship Id="rId13" Type="http://schemas.openxmlformats.org/officeDocument/2006/relationships/hyperlink" Target="https://jessieslegacy.com/resources-and-information/" TargetMode="External"/><Relationship Id="rId3" Type="http://schemas.openxmlformats.org/officeDocument/2006/relationships/hyperlink" Target="https://bcdairy.ca/nutritioneducation/workshops" TargetMode="External"/><Relationship Id="rId7" Type="http://schemas.openxmlformats.org/officeDocument/2006/relationships/hyperlink" Target="https://digem.med.ubc.ca/projects/ubclearningforlife/" TargetMode="External"/><Relationship Id="rId12" Type="http://schemas.openxmlformats.org/officeDocument/2006/relationships/hyperlink" Target="https://bcdairy.ca/nutritioneducation/workshops/healthy-attitudes-healthy-bodies-healthy-schools" TargetMode="External"/><Relationship Id="rId2" Type="http://schemas.openxmlformats.org/officeDocument/2006/relationships/hyperlink" Target="https://freshindependence.com/clips-from-selfles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lthyfamiliesbc.ca/" TargetMode="External"/><Relationship Id="rId11" Type="http://schemas.openxmlformats.org/officeDocument/2006/relationships/hyperlink" Target="https://keltyeatingdisorders.ca/" TargetMode="External"/><Relationship Id="rId5" Type="http://schemas.openxmlformats.org/officeDocument/2006/relationships/hyperlink" Target="https://sipsmart.ca/" TargetMode="External"/><Relationship Id="rId10" Type="http://schemas.openxmlformats.org/officeDocument/2006/relationships/hyperlink" Target="https://jessieslegacy.com/resources/eating-disorder-prevention-toolkit/" TargetMode="External"/><Relationship Id="rId4" Type="http://schemas.openxmlformats.org/officeDocument/2006/relationships/hyperlink" Target="https://farmtoschoolbc.ca/curriculum-resources/" TargetMode="External"/><Relationship Id="rId9" Type="http://schemas.openxmlformats.org/officeDocument/2006/relationships/hyperlink" Target="https://www.mentallyhealthyschools.org.uk/mental-health-needs/eating-proble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8870-D36E-4040-B170-7538D312C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Healthy Bodies, Healthy Minds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7009B-0011-4582-AC3A-645D12A46D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Connecting Health Lessons to Mental Health Literacy </a:t>
            </a:r>
          </a:p>
        </p:txBody>
      </p:sp>
    </p:spTree>
    <p:extLst>
      <p:ext uri="{BB962C8B-B14F-4D97-AF65-F5344CB8AC3E}">
        <p14:creationId xmlns:p14="http://schemas.microsoft.com/office/powerpoint/2010/main" val="283591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4BD63-073C-4E8D-A8D9-B8676ECF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30" y="1730829"/>
            <a:ext cx="4882242" cy="52251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Nutrition</a:t>
            </a:r>
            <a:r>
              <a:rPr lang="en-US" b="1" dirty="0"/>
              <a:t> </a:t>
            </a:r>
            <a:r>
              <a:rPr lang="en-US" b="1" dirty="0">
                <a:latin typeface="+mn-lt"/>
              </a:rPr>
              <a:t>and Student Eating Habits </a:t>
            </a:r>
            <a:r>
              <a:rPr lang="en-US" sz="2200" b="1" dirty="0">
                <a:latin typeface="+mn-lt"/>
              </a:rPr>
              <a:t>Compass Survey results 2017/2018 – students 9-12</a:t>
            </a: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What are our students eating habits?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How does that impact their physical and mental health? 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How can we as educators respond?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6DBE32-1F1E-444E-AFB4-A1B0D94C1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0650"/>
            <a:ext cx="5224534" cy="6616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87A540-921C-404F-A32A-FCC816588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66" y="3603188"/>
            <a:ext cx="3629532" cy="313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5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3FA4-7C78-4DCB-A171-6B79347E7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1" y="1393825"/>
            <a:ext cx="5918200" cy="4965144"/>
          </a:xfrm>
        </p:spPr>
        <p:txBody>
          <a:bodyPr>
            <a:normAutofit/>
          </a:bodyPr>
          <a:lstStyle/>
          <a:p>
            <a:r>
              <a:rPr lang="en-US" sz="2000" dirty="0"/>
              <a:t>In 2018  grade 10 students participated in McCreary Health Survey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Here is what our students told us;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77% identify as being a healthy weight yet 56% are trying to loose or gain weight.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Students have disclosed the following unhealthy eating patterns: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11% of youth are binge-eating</a:t>
            </a:r>
            <a:br>
              <a:rPr lang="en-US" sz="2000" dirty="0"/>
            </a:br>
            <a:r>
              <a:rPr lang="en-US" sz="2000" dirty="0"/>
              <a:t>9% of youth are vomiting on purpose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Discuss what you think these discrepancies are about ? </a:t>
            </a:r>
            <a:br>
              <a:rPr lang="en-US" sz="2000" dirty="0"/>
            </a:br>
            <a:r>
              <a:rPr lang="en-US" sz="2000" dirty="0"/>
              <a:t> 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A2DCE3-460D-40E6-95DF-EC039F1C78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273" y="0"/>
            <a:ext cx="5260527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7656E0-FDA7-4951-9601-40295006762B}"/>
              </a:ext>
            </a:extLst>
          </p:cNvPr>
          <p:cNvSpPr txBox="1"/>
          <p:nvPr/>
        </p:nvSpPr>
        <p:spPr>
          <a:xfrm>
            <a:off x="352873" y="499031"/>
            <a:ext cx="5625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Body Image and Self-esteem</a:t>
            </a:r>
          </a:p>
        </p:txBody>
      </p:sp>
    </p:spTree>
    <p:extLst>
      <p:ext uri="{BB962C8B-B14F-4D97-AF65-F5344CB8AC3E}">
        <p14:creationId xmlns:p14="http://schemas.microsoft.com/office/powerpoint/2010/main" val="312505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F4FDCE-E6CB-4EE9-8F91-31A553A72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49" y="540827"/>
            <a:ext cx="5704151" cy="368127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B8C207-0F04-40CB-AE0C-C4C0DF5B7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48" y="3429000"/>
            <a:ext cx="5524003" cy="3429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1FD98D-CC19-4956-8EF9-A01B0ADABB44}"/>
              </a:ext>
            </a:extLst>
          </p:cNvPr>
          <p:cNvSpPr txBox="1"/>
          <p:nvPr/>
        </p:nvSpPr>
        <p:spPr>
          <a:xfrm>
            <a:off x="5799701" y="863600"/>
            <a:ext cx="6392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Connecting Mental Health, Body</a:t>
            </a:r>
          </a:p>
          <a:p>
            <a:r>
              <a:rPr lang="en-US" sz="3600" dirty="0"/>
              <a:t>Image and Self-esteem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C02870-9A8A-46AD-B8A0-78849C1D2225}"/>
              </a:ext>
            </a:extLst>
          </p:cNvPr>
          <p:cNvSpPr txBox="1"/>
          <p:nvPr/>
        </p:nvSpPr>
        <p:spPr>
          <a:xfrm>
            <a:off x="211702" y="4386842"/>
            <a:ext cx="60644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Focus on health promotion. How do we connect our discussions around nutrition, exercise &amp; health habits to our attitudes towards our bodies and our minds? </a:t>
            </a:r>
          </a:p>
        </p:txBody>
      </p:sp>
    </p:spTree>
    <p:extLst>
      <p:ext uri="{BB962C8B-B14F-4D97-AF65-F5344CB8AC3E}">
        <p14:creationId xmlns:p14="http://schemas.microsoft.com/office/powerpoint/2010/main" val="205337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834D7-571F-4833-A9F7-F0DD2908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288925"/>
            <a:ext cx="1169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Discussing Health &amp; Wellbeing in the Classroom…more than nutrition facts and healthy habits…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E01AD-D83A-415B-819C-AEEF25594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13175"/>
          </a:xfrm>
        </p:spPr>
        <p:txBody>
          <a:bodyPr/>
          <a:lstStyle/>
          <a:p>
            <a:r>
              <a:rPr lang="en-US" dirty="0"/>
              <a:t>The relationship between food and feelings </a:t>
            </a:r>
          </a:p>
          <a:p>
            <a:r>
              <a:rPr lang="en-US" dirty="0"/>
              <a:t>Mindful eating practices </a:t>
            </a:r>
          </a:p>
          <a:p>
            <a:r>
              <a:rPr lang="en-US" dirty="0"/>
              <a:t>Self esteem, healthy attitudes and our relationship to eating </a:t>
            </a:r>
          </a:p>
          <a:p>
            <a:r>
              <a:rPr lang="en-US" dirty="0"/>
              <a:t>Social Media and impact on  body Image</a:t>
            </a:r>
          </a:p>
          <a:p>
            <a:r>
              <a:rPr lang="en-US" dirty="0"/>
              <a:t>Canada Health Guide </a:t>
            </a:r>
          </a:p>
          <a:p>
            <a:r>
              <a:rPr lang="en-US" dirty="0"/>
              <a:t>Movement and Exercise </a:t>
            </a:r>
          </a:p>
          <a:p>
            <a:r>
              <a:rPr lang="en-US" dirty="0"/>
              <a:t>Getting Outside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2C0280-4958-4FDF-8B2C-87FFA97761D4}"/>
              </a:ext>
            </a:extLst>
          </p:cNvPr>
          <p:cNvSpPr txBox="1"/>
          <p:nvPr/>
        </p:nvSpPr>
        <p:spPr>
          <a:xfrm>
            <a:off x="6451601" y="4280277"/>
            <a:ext cx="4191000" cy="156966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Holistic approach to talking about health and wellbeing.</a:t>
            </a:r>
          </a:p>
        </p:txBody>
      </p:sp>
    </p:spTree>
    <p:extLst>
      <p:ext uri="{BB962C8B-B14F-4D97-AF65-F5344CB8AC3E}">
        <p14:creationId xmlns:p14="http://schemas.microsoft.com/office/powerpoint/2010/main" val="357446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ED99-27EF-4475-B772-22F23FD45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220662"/>
            <a:ext cx="10515600" cy="1325563"/>
          </a:xfrm>
        </p:spPr>
        <p:txBody>
          <a:bodyPr/>
          <a:lstStyle/>
          <a:p>
            <a:r>
              <a:rPr lang="en-US" dirty="0"/>
              <a:t>Classroom Resources…..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4BD64-09CA-48DD-A321-54EAF00FD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419225"/>
            <a:ext cx="10515600" cy="494665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9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Nutrition and Healthy Eating: </a:t>
            </a:r>
          </a:p>
          <a:p>
            <a:r>
              <a:rPr lang="en-US" sz="14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https://bcdairy.ca/nutritioneducation/workshops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https://farmtoschoolbc.ca/curriculum-resources/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https://sipsmart.ca/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https://www.healthyfamiliesbc.ca/</a:t>
            </a:r>
            <a:endParaRPr lang="en-US" sz="1400" u="sng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https://digem.med.ubc.ca/projects/ubclearningforlife/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https://www.live5210.ca/about-live-5-2-1-0/</a:t>
            </a:r>
            <a:endParaRPr lang="en-US" sz="1400" b="1" dirty="0">
              <a:solidFill>
                <a:srgbClr val="0070C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900" b="1" u="sng" dirty="0"/>
          </a:p>
          <a:p>
            <a:pPr marL="0" indent="0">
              <a:buNone/>
            </a:pPr>
            <a:r>
              <a:rPr lang="en-US" sz="1900" b="1" u="sng" dirty="0"/>
              <a:t>Healthy Attitudes and Body Image:</a:t>
            </a:r>
            <a:endParaRPr lang="en-US" sz="1900" b="1" dirty="0"/>
          </a:p>
          <a:p>
            <a:pPr lvl="0"/>
            <a:r>
              <a:rPr lang="en-US" sz="14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https://freshindependence.com/clips-from-selfless/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https://www.mentallyhealthyschools.org.uk/mental-health-needs/eating-problems/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https://jessieslegacy.com/resources/eating-disorder-prevention-toolkit/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https://keltyeatingdisorders.ca/</a:t>
            </a:r>
            <a:endParaRPr lang="en-US" sz="1400" u="sng" dirty="0">
              <a:solidFill>
                <a:srgbClr val="0070C0"/>
              </a:solidFill>
            </a:endParaRPr>
          </a:p>
          <a:p>
            <a:r>
              <a:rPr lang="en-US" sz="1400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https://bcdairy.ca/nutritioneducation/workshops/healthy-attitudes-healthy-bodies-healthy-schools</a:t>
            </a:r>
            <a:endParaRPr lang="en-US" sz="1400" u="sng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https://jessieslegacy.com/resources-and-information/</a:t>
            </a:r>
            <a:endParaRPr lang="en-US" sz="1400" dirty="0">
              <a:solidFill>
                <a:srgbClr val="0070C0"/>
              </a:solidFill>
            </a:endParaRPr>
          </a:p>
          <a:p>
            <a:endParaRPr lang="en-US" sz="1400" u="sng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9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359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Healthy Bodies, Healthy Minds</vt:lpstr>
      <vt:lpstr>Nutrition and Student Eating Habits Compass Survey results 2017/2018 – students 9-12  What are our students eating habits? How does that impact their physical and mental health?  How can we as educators respond? </vt:lpstr>
      <vt:lpstr>In 2018  grade 10 students participated in McCreary Health Survey  Here is what our students told us;   77% identify as being a healthy weight yet 56% are trying to loose or gain weight.   Students have disclosed the following unhealthy eating patterns:   11% of youth are binge-eating 9% of youth are vomiting on purpose   Discuss what you think these discrepancies are about ?     </vt:lpstr>
      <vt:lpstr>PowerPoint Presentation</vt:lpstr>
      <vt:lpstr>Discussing Health &amp; Wellbeing in the Classroom…more than nutrition facts and healthy habits… </vt:lpstr>
      <vt:lpstr>Classroom Resources…..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Bodies Healthy Minds</dc:title>
  <dc:creator>Sue Dorey</dc:creator>
  <cp:lastModifiedBy>Tracy Arron</cp:lastModifiedBy>
  <cp:revision>14</cp:revision>
  <dcterms:created xsi:type="dcterms:W3CDTF">2020-01-24T19:06:46Z</dcterms:created>
  <dcterms:modified xsi:type="dcterms:W3CDTF">2020-01-28T19:28:25Z</dcterms:modified>
</cp:coreProperties>
</file>