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8" r:id="rId4"/>
    <p:sldId id="272" r:id="rId5"/>
    <p:sldId id="273" r:id="rId6"/>
    <p:sldId id="274" r:id="rId7"/>
    <p:sldId id="275" r:id="rId8"/>
    <p:sldId id="262" r:id="rId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C7D7-9354-40CA-A982-BB9AA64399AD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EBB6-C59B-433A-8502-2031F47D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FDCF-1693-4ACC-BF64-C43B79408AC1}" type="datetimeFigureOut">
              <a:rPr lang="en-CA" smtClean="0"/>
              <a:t>2019-01-20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32F5-B77C-4D9E-9B80-CF3A0A0E16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6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7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6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8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8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4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3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s.brightcove.net/5387496875001/default_default/index.html?videoId=5441100552001" TargetMode="External"/><Relationship Id="rId2" Type="http://schemas.openxmlformats.org/officeDocument/2006/relationships/hyperlink" Target="https://players.brightcove.net/5387496875001/default_default/index.html?videoId=54410806550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d41.bc.ca/mat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</a:t>
            </a:r>
            <a:br>
              <a:rPr lang="en-US" dirty="0"/>
            </a:br>
            <a:r>
              <a:rPr lang="en-US" dirty="0"/>
              <a:t>Talks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BURNABY SCHOOLS</a:t>
            </a:r>
          </a:p>
          <a:p>
            <a:r>
              <a:rPr lang="en-US" dirty="0"/>
              <a:t>Donna Morgan, Math/Science Consultant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1A2BE-5ED0-4137-BF45-FB2F916C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t="31915" r="3862" b="3146"/>
          <a:stretch/>
        </p:blipFill>
        <p:spPr>
          <a:xfrm>
            <a:off x="6419850" y="1628775"/>
            <a:ext cx="5476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82" y="4822070"/>
            <a:ext cx="9753600" cy="1154097"/>
          </a:xfrm>
        </p:spPr>
        <p:txBody>
          <a:bodyPr>
            <a:noAutofit/>
          </a:bodyPr>
          <a:lstStyle/>
          <a:p>
            <a:r>
              <a:rPr lang="en-US" sz="2800" dirty="0"/>
              <a:t>We acknowledge the Coast Salish nations (</a:t>
            </a:r>
            <a:r>
              <a:rPr lang="en-US" sz="2800" dirty="0" err="1"/>
              <a:t>Musqueam</a:t>
            </a:r>
            <a:r>
              <a:rPr lang="en-US" sz="2800" dirty="0"/>
              <a:t>, Squamish and </a:t>
            </a:r>
            <a:r>
              <a:rPr lang="en-US" sz="2800" dirty="0" err="1"/>
              <a:t>Tsleil-Waututh</a:t>
            </a:r>
            <a:r>
              <a:rPr lang="en-US" sz="2800" dirty="0"/>
              <a:t>) on WHOSE </a:t>
            </a:r>
            <a:r>
              <a:rPr lang="en-US" sz="2800" dirty="0" err="1"/>
              <a:t>unceded</a:t>
            </a:r>
            <a:r>
              <a:rPr lang="en-US" sz="2800" dirty="0"/>
              <a:t> traditional territories WE TEACH, LEARN AND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5" y="582433"/>
            <a:ext cx="432902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689" y="691762"/>
            <a:ext cx="490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Mathematics is not </a:t>
            </a:r>
            <a:r>
              <a:rPr lang="en-US" sz="5400" dirty="0" err="1"/>
              <a:t>acultural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44" y="5699271"/>
            <a:ext cx="8534400" cy="1507067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44" y="568834"/>
            <a:ext cx="11143481" cy="45536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CA" sz="2400" dirty="0"/>
              <a:t>Acknowledgement</a:t>
            </a:r>
          </a:p>
          <a:p>
            <a:pPr lvl="1">
              <a:spcAft>
                <a:spcPts val="0"/>
              </a:spcAft>
            </a:pPr>
            <a:r>
              <a:rPr lang="en-CA" sz="2400" dirty="0"/>
              <a:t>Number Talks</a:t>
            </a:r>
          </a:p>
          <a:p>
            <a:pPr lvl="2"/>
            <a:r>
              <a:rPr lang="en-CA" sz="2200" dirty="0"/>
              <a:t>Introduction/Videos/make and take anchor chart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Books and Resources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Feedback/Date/For Next Time</a:t>
            </a:r>
          </a:p>
        </p:txBody>
      </p:sp>
    </p:spTree>
    <p:extLst>
      <p:ext uri="{BB962C8B-B14F-4D97-AF65-F5344CB8AC3E}">
        <p14:creationId xmlns:p14="http://schemas.microsoft.com/office/powerpoint/2010/main" val="26590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9AFF-A66D-494F-837C-1465342D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13C8-C631-4454-A199-9B97512D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https://players.brightcove.net/5387496875001/default_default/index.html?videoId=5441080655001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https://players.brightcove.net/5387496875001/default_default/index.html?videoId=5441100552001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A792-D15D-486B-BF88-13321CB1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74339" cy="1309407"/>
          </a:xfrm>
        </p:spPr>
        <p:txBody>
          <a:bodyPr/>
          <a:lstStyle/>
          <a:p>
            <a:r>
              <a:rPr lang="en-US" dirty="0"/>
              <a:t>Anchor Charts to Introduce Number Talks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421BEE-BD31-43D7-B2A8-2E3472C8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478" t="9932" r="4582" b="11975"/>
          <a:stretch/>
        </p:blipFill>
        <p:spPr>
          <a:xfrm rot="15701162">
            <a:off x="1033462" y="2391411"/>
            <a:ext cx="4695826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0F72F-3ACD-4E28-8DE5-FADF7863A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12" t="8750" r="13148" b="15278"/>
          <a:stretch/>
        </p:blipFill>
        <p:spPr>
          <a:xfrm rot="367408">
            <a:off x="6920699" y="1610973"/>
            <a:ext cx="3378274" cy="48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2155-ECAD-4ED4-B6C5-DB175C16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B99F8-B51E-4013-A4E9-969F92C0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11442"/>
            <a:ext cx="4623722" cy="5005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comfortable with plenty of </a:t>
            </a:r>
            <a:r>
              <a:rPr lang="en-US" dirty="0">
                <a:solidFill>
                  <a:srgbClr val="FF0000"/>
                </a:solidFill>
              </a:rPr>
              <a:t>WAIT TIME</a:t>
            </a:r>
          </a:p>
          <a:p>
            <a:r>
              <a:rPr lang="en-US" dirty="0"/>
              <a:t>Practice </a:t>
            </a:r>
            <a:r>
              <a:rPr lang="en-US" dirty="0">
                <a:solidFill>
                  <a:srgbClr val="FF0000"/>
                </a:solidFill>
              </a:rPr>
              <a:t>GRADUATED PRESSING </a:t>
            </a:r>
            <a:r>
              <a:rPr lang="en-US" dirty="0"/>
              <a:t>to get students to explain their thinking.</a:t>
            </a:r>
          </a:p>
          <a:p>
            <a:r>
              <a:rPr lang="en-US" dirty="0">
                <a:solidFill>
                  <a:srgbClr val="FF0000"/>
                </a:solidFill>
              </a:rPr>
              <a:t>THINKING TOGETHER</a:t>
            </a:r>
            <a:r>
              <a:rPr lang="en-US" dirty="0"/>
              <a:t>…model and encourage, especially when just starting out.</a:t>
            </a:r>
          </a:p>
          <a:p>
            <a:r>
              <a:rPr lang="en-US" dirty="0">
                <a:solidFill>
                  <a:srgbClr val="FF0000"/>
                </a:solidFill>
              </a:rPr>
              <a:t>LEARN TO LISTEN </a:t>
            </a:r>
            <a:r>
              <a:rPr lang="en-US" dirty="0"/>
              <a:t>so you can unpack student thinking (and misconceptions)</a:t>
            </a:r>
          </a:p>
          <a:p>
            <a:r>
              <a:rPr lang="en-US" dirty="0"/>
              <a:t>Do them </a:t>
            </a:r>
            <a:r>
              <a:rPr lang="en-US" dirty="0">
                <a:solidFill>
                  <a:srgbClr val="FF0000"/>
                </a:solidFill>
              </a:rPr>
              <a:t>REGULARLY</a:t>
            </a:r>
            <a:r>
              <a:rPr lang="en-US" dirty="0"/>
              <a:t>…when starting, try one every math period. You can space them out later.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BE3CD8-1BCD-4CF5-B79E-9B84BF9F8C94}"/>
              </a:ext>
            </a:extLst>
          </p:cNvPr>
          <p:cNvSpPr txBox="1">
            <a:spLocks/>
          </p:cNvSpPr>
          <p:nvPr/>
        </p:nvSpPr>
        <p:spPr>
          <a:xfrm>
            <a:off x="5707396" y="1283368"/>
            <a:ext cx="4808204" cy="500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Encourage </a:t>
            </a:r>
            <a:r>
              <a:rPr lang="en-US" dirty="0">
                <a:solidFill>
                  <a:srgbClr val="FF0000"/>
                </a:solidFill>
              </a:rPr>
              <a:t>CLARITY OF MATHEMATICAL LANGUAGE</a:t>
            </a:r>
            <a:r>
              <a:rPr lang="en-US" dirty="0"/>
              <a:t>…get students to rephrase.</a:t>
            </a:r>
          </a:p>
          <a:p>
            <a:r>
              <a:rPr lang="en-US" dirty="0">
                <a:solidFill>
                  <a:srgbClr val="FF0000"/>
                </a:solidFill>
              </a:rPr>
              <a:t>RECORD</a:t>
            </a:r>
            <a:r>
              <a:rPr lang="en-US" dirty="0"/>
              <a:t> student thinking on the whiteboard or smartboard</a:t>
            </a:r>
          </a:p>
          <a:p>
            <a:r>
              <a:rPr lang="en-US" dirty="0"/>
              <a:t>Promote </a:t>
            </a:r>
            <a:r>
              <a:rPr lang="en-US" dirty="0">
                <a:solidFill>
                  <a:srgbClr val="FF0000"/>
                </a:solidFill>
              </a:rPr>
              <a:t>STUDENT INTERACTIONS</a:t>
            </a:r>
            <a:r>
              <a:rPr lang="en-US" dirty="0"/>
              <a:t> by putting yourself to the side and encourage them to question and answer each other.</a:t>
            </a:r>
          </a:p>
          <a:p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BACK UP QUESTIONS </a:t>
            </a:r>
            <a:r>
              <a:rPr lang="en-US" dirty="0"/>
              <a:t>in place, in case your choice is too easy or too hard.</a:t>
            </a:r>
          </a:p>
          <a:p>
            <a:r>
              <a:rPr lang="en-US" dirty="0">
                <a:solidFill>
                  <a:srgbClr val="FF0000"/>
                </a:solidFill>
              </a:rPr>
              <a:t>NUDGE</a:t>
            </a:r>
            <a:r>
              <a:rPr lang="en-US" dirty="0"/>
              <a:t> students to go beyond the rote algorithms.</a:t>
            </a:r>
          </a:p>
        </p:txBody>
      </p:sp>
    </p:spTree>
    <p:extLst>
      <p:ext uri="{BB962C8B-B14F-4D97-AF65-F5344CB8AC3E}">
        <p14:creationId xmlns:p14="http://schemas.microsoft.com/office/powerpoint/2010/main" val="37607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B09B-299F-4AAA-9118-AB4A2F06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612E-2419-4737-8A8D-DA05532D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the number talk books.  </a:t>
            </a:r>
          </a:p>
          <a:p>
            <a:endParaRPr lang="en-US" dirty="0"/>
          </a:p>
          <a:p>
            <a:r>
              <a:rPr lang="en-US" dirty="0"/>
              <a:t>How might you use your Carole Fullerton Resource to run Number Talks?</a:t>
            </a:r>
          </a:p>
          <a:p>
            <a:endParaRPr lang="en-US" dirty="0"/>
          </a:p>
          <a:p>
            <a:r>
              <a:rPr lang="en-US" dirty="0"/>
              <a:t>Make your own anchor charts, and find a number string to start you off with number talks.</a:t>
            </a:r>
          </a:p>
        </p:txBody>
      </p:sp>
    </p:spTree>
    <p:extLst>
      <p:ext uri="{BB962C8B-B14F-4D97-AF65-F5344CB8AC3E}">
        <p14:creationId xmlns:p14="http://schemas.microsoft.com/office/powerpoint/2010/main" val="355545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93" y="449247"/>
            <a:ext cx="9753600" cy="115409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53" y="1737739"/>
            <a:ext cx="9726440" cy="4830209"/>
          </a:xfrm>
        </p:spPr>
        <p:txBody>
          <a:bodyPr>
            <a:normAutofit/>
          </a:bodyPr>
          <a:lstStyle/>
          <a:p>
            <a:r>
              <a:rPr lang="en-US" dirty="0"/>
              <a:t> Number Talks</a:t>
            </a:r>
          </a:p>
          <a:p>
            <a:r>
              <a:rPr lang="en-US" dirty="0"/>
              <a:t>Books by Sherry Parrish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Math Blog:</a:t>
            </a:r>
          </a:p>
          <a:p>
            <a:r>
              <a:rPr lang="en-US" dirty="0">
                <a:hlinkClick r:id="rId2"/>
              </a:rPr>
              <a:t>https://blogs.sd41.bc.ca/math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Number  Talks</vt:lpstr>
      <vt:lpstr>We acknowledge the Coast Salish nations (Musqueam, Squamish and Tsleil-Waututh) on WHOSE unceded traditional territories WE TEACH, LEARN AND PLAY</vt:lpstr>
      <vt:lpstr>Agenda</vt:lpstr>
      <vt:lpstr>Number Talks</vt:lpstr>
      <vt:lpstr>Anchor Charts to Introduce Number Talks</vt:lpstr>
      <vt:lpstr>Tips</vt:lpstr>
      <vt:lpstr>Make and Take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101-Intermediate</dc:title>
  <dc:creator>Donna Morgan</dc:creator>
  <cp:lastModifiedBy>Donna Morgan</cp:lastModifiedBy>
  <cp:revision>14</cp:revision>
  <dcterms:created xsi:type="dcterms:W3CDTF">2019-01-15T20:57:19Z</dcterms:created>
  <dcterms:modified xsi:type="dcterms:W3CDTF">2019-01-21T05:47:31Z</dcterms:modified>
</cp:coreProperties>
</file>