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8" r:id="rId4"/>
    <p:sldId id="276" r:id="rId5"/>
    <p:sldId id="272" r:id="rId6"/>
    <p:sldId id="273" r:id="rId7"/>
    <p:sldId id="277" r:id="rId8"/>
    <p:sldId id="278" r:id="rId9"/>
    <p:sldId id="275" r:id="rId10"/>
    <p:sldId id="262" r:id="rId11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12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3C7D7-9354-40CA-A982-BB9AA64399AD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CEBB6-C59B-433A-8502-2031F47D4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7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9FDCF-1693-4ACC-BF64-C43B79408AC1}" type="datetimeFigureOut">
              <a:rPr lang="en-CA" smtClean="0"/>
              <a:t>2019-01-23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532F5-B77C-4D9E-9B80-CF3A0A0E16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99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6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0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77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660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63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32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88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5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0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8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8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4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1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3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3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2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43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d41.bc.ca/math" TargetMode="External"/><Relationship Id="rId2" Type="http://schemas.openxmlformats.org/officeDocument/2006/relationships/hyperlink" Target="https://brownbagteacher.com/number-talks-how-and-wh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k9TbuAPQ7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ers.brightcove.net/5387496875001/default_default/index.html?videoId=544110055200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Number </a:t>
            </a:r>
            <a:br>
              <a:rPr lang="en-US" dirty="0"/>
            </a:br>
            <a:r>
              <a:rPr lang="en-US" dirty="0"/>
              <a:t>Talks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BURNABY SCHOOLS</a:t>
            </a:r>
          </a:p>
          <a:p>
            <a:r>
              <a:rPr lang="en-US" dirty="0"/>
              <a:t>Donna Morgan, Math/Science Consultant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61A2BE-5ED0-4137-BF45-FB2F916C5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0" t="31915" r="3862" b="3146"/>
          <a:stretch/>
        </p:blipFill>
        <p:spPr>
          <a:xfrm>
            <a:off x="6419850" y="1628775"/>
            <a:ext cx="54768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8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93" y="449247"/>
            <a:ext cx="9753600" cy="1154097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253" y="1737739"/>
            <a:ext cx="9726440" cy="4830209"/>
          </a:xfrm>
        </p:spPr>
        <p:txBody>
          <a:bodyPr>
            <a:normAutofit/>
          </a:bodyPr>
          <a:lstStyle/>
          <a:p>
            <a:r>
              <a:rPr lang="en-US" dirty="0"/>
              <a:t> Number Talks</a:t>
            </a:r>
          </a:p>
          <a:p>
            <a:r>
              <a:rPr lang="en-US" dirty="0"/>
              <a:t>Books by Sherry Parrish</a:t>
            </a:r>
          </a:p>
          <a:p>
            <a:endParaRPr lang="en-US" dirty="0"/>
          </a:p>
          <a:p>
            <a:r>
              <a:rPr lang="en-US">
                <a:hlinkClick r:id="rId2"/>
              </a:rPr>
              <a:t>https://brownbagteacher.com/number-talks-how-and-why/</a:t>
            </a:r>
            <a:endParaRPr lang="en-US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My Math Blog:</a:t>
            </a:r>
          </a:p>
          <a:p>
            <a:r>
              <a:rPr lang="en-US" dirty="0">
                <a:hlinkClick r:id="rId3"/>
              </a:rPr>
              <a:t>https://blogs.sd41.bc.ca/math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5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382" y="4822070"/>
            <a:ext cx="9753600" cy="1154097"/>
          </a:xfrm>
        </p:spPr>
        <p:txBody>
          <a:bodyPr>
            <a:noAutofit/>
          </a:bodyPr>
          <a:lstStyle/>
          <a:p>
            <a:r>
              <a:rPr lang="en-US" sz="2800" dirty="0"/>
              <a:t>We acknowledge the Coast Salish nations (</a:t>
            </a:r>
            <a:r>
              <a:rPr lang="en-US" sz="2800" dirty="0" err="1"/>
              <a:t>Musqueam</a:t>
            </a:r>
            <a:r>
              <a:rPr lang="en-US" sz="2800" dirty="0"/>
              <a:t>, Squamish and </a:t>
            </a:r>
            <a:r>
              <a:rPr lang="en-US" sz="2800" dirty="0" err="1"/>
              <a:t>Tsleil-Waututh</a:t>
            </a:r>
            <a:r>
              <a:rPr lang="en-US" sz="2800" dirty="0"/>
              <a:t>) on WHOSE </a:t>
            </a:r>
            <a:r>
              <a:rPr lang="en-US" sz="2800" dirty="0" err="1"/>
              <a:t>unceded</a:t>
            </a:r>
            <a:r>
              <a:rPr lang="en-US" sz="2800" dirty="0"/>
              <a:t> traditional territories WE TEACH, LEARN AND PLAY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385" y="582433"/>
            <a:ext cx="4329027" cy="3614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12689" y="691762"/>
            <a:ext cx="49059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Mathematics is not </a:t>
            </a:r>
            <a:r>
              <a:rPr lang="en-US" sz="5400" dirty="0" err="1"/>
              <a:t>acultural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026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44" y="5699271"/>
            <a:ext cx="8534400" cy="1507067"/>
          </a:xfrm>
        </p:spPr>
        <p:txBody>
          <a:bodyPr/>
          <a:lstStyle/>
          <a:p>
            <a:r>
              <a:rPr lang="en-CA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937" y="568834"/>
            <a:ext cx="9520488" cy="4553610"/>
          </a:xfrm>
        </p:spPr>
        <p:txBody>
          <a:bodyPr>
            <a:noAutofit/>
          </a:bodyPr>
          <a:lstStyle/>
          <a:p>
            <a:pPr lvl="1">
              <a:spcAft>
                <a:spcPts val="0"/>
              </a:spcAft>
            </a:pPr>
            <a:r>
              <a:rPr lang="en-CA" sz="3200" dirty="0"/>
              <a:t>Number Talks</a:t>
            </a:r>
          </a:p>
          <a:p>
            <a:pPr lvl="2"/>
            <a:r>
              <a:rPr lang="en-CA" sz="3200" dirty="0"/>
              <a:t>Introduction</a:t>
            </a:r>
          </a:p>
          <a:p>
            <a:pPr lvl="2"/>
            <a:r>
              <a:rPr lang="en-CA" sz="3200" dirty="0"/>
              <a:t>Sample Videos</a:t>
            </a:r>
          </a:p>
          <a:p>
            <a:pPr lvl="2"/>
            <a:r>
              <a:rPr lang="en-CA" sz="3200" dirty="0"/>
              <a:t>Anchor charts</a:t>
            </a:r>
          </a:p>
          <a:p>
            <a:pPr>
              <a:spcAft>
                <a:spcPts val="0"/>
              </a:spcAft>
            </a:pPr>
            <a:r>
              <a:rPr lang="en-CA" sz="3200" dirty="0"/>
              <a:t>Books and Resources</a:t>
            </a:r>
          </a:p>
          <a:p>
            <a:pPr>
              <a:spcAft>
                <a:spcPts val="0"/>
              </a:spcAft>
            </a:pPr>
            <a:r>
              <a:rPr lang="en-CA" sz="32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5909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254" y="314432"/>
            <a:ext cx="9753600" cy="1154097"/>
          </a:xfrm>
        </p:spPr>
        <p:txBody>
          <a:bodyPr/>
          <a:lstStyle/>
          <a:p>
            <a:r>
              <a:rPr lang="en-CA" dirty="0"/>
              <a:t>Using the </a:t>
            </a:r>
            <a:r>
              <a:rPr lang="en-CA" dirty="0" err="1"/>
              <a:t>Rekenrek</a:t>
            </a:r>
            <a:endParaRPr lang="en-CA" dirty="0"/>
          </a:p>
        </p:txBody>
      </p:sp>
      <p:pic>
        <p:nvPicPr>
          <p:cNvPr id="7" name="Online Media 6" title="Math Solutions Number Talks  K 2 Rekenreks">
            <a:hlinkClick r:id="" action="ppaction://media"/>
            <a:extLst>
              <a:ext uri="{FF2B5EF4-FFF2-40B4-BE49-F238E27FC236}">
                <a16:creationId xmlns:a16="http://schemas.microsoft.com/office/drawing/2014/main" id="{03052AE3-8FD5-4B1B-A3A2-6AE46009407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254" y="1149011"/>
            <a:ext cx="9457950" cy="532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2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9AFF-A66D-494F-837C-1465342D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Talks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C13C8-C631-4454-A199-9B97512DB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https://www.youtube.com/watch?v=pk9TbuAPQ7E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https://players.brightcove.net/5387496875001/default_default/index.html?videoId=5441100552001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4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A792-D15D-486B-BF88-13321CB1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574339" cy="1309407"/>
          </a:xfrm>
        </p:spPr>
        <p:txBody>
          <a:bodyPr/>
          <a:lstStyle/>
          <a:p>
            <a:r>
              <a:rPr lang="en-US" dirty="0"/>
              <a:t>Anchor Charts to Introduce Number Talks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421BEE-BD31-43D7-B2A8-2E3472C87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1478" t="9932" r="4582" b="11975"/>
          <a:stretch/>
        </p:blipFill>
        <p:spPr>
          <a:xfrm rot="15701162">
            <a:off x="1033462" y="2391411"/>
            <a:ext cx="4695826" cy="327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10F72F-3ACD-4E28-8DE5-FADF7863A0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12" t="8750" r="13148" b="15278"/>
          <a:stretch/>
        </p:blipFill>
        <p:spPr>
          <a:xfrm rot="367408">
            <a:off x="6920699" y="1610973"/>
            <a:ext cx="3378274" cy="483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4AEFA-1923-4F43-A006-4CD71F09B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16" y="155275"/>
            <a:ext cx="10619116" cy="6340416"/>
          </a:xfrm>
        </p:spPr>
        <p:txBody>
          <a:bodyPr>
            <a:normAutofit/>
          </a:bodyPr>
          <a:lstStyle/>
          <a:p>
            <a:pPr algn="ctr"/>
            <a:r>
              <a:rPr lang="en-CA" sz="3200" dirty="0"/>
              <a:t>Tips for the Classroom—Dan Meyer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Start with easy questions that are accessible to everyone.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Students will be looking to see if you indicate what the right answer is. Don’t favor right answers over wrong ones. Make sure that the explanations are what matters.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Taking a few minutes ahead of time to plan out a sequence of questions can be helpful. (i.e., I’ll start with 9 + 7, since everyone can do that, then we’ll do 9 + 17, then 19 + 17.)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Make sure you emphasize the Number Talk protocol—hands at chests rather than waving in the air, for example. This will pay off, and you can use it in other places.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9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D0008-A4FD-47F1-9157-5C4101AEF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72" y="517586"/>
            <a:ext cx="9765181" cy="573081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Give students constructive language to use in the discussion, like, “I respectfully disagree, because…” and “I agree with _____, because…”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Always keep the environment safe and positive.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Don’t worry if you don’t reach total consensus on every problem. Sometimes a student will need more time to process. You can move on when it feels like it is time.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/>
              <a:t>Number Talks can sprawl if you’re not careful. Doing short (5 minute) Number Talks regularly is more powerful than long ones infrequently.</a:t>
            </a:r>
          </a:p>
          <a:p>
            <a:endParaRPr lang="en-US" dirty="0"/>
          </a:p>
          <a:p>
            <a:r>
              <a:rPr lang="en-US" dirty="0"/>
              <a:t>https://mathforlove.com/lesson/number-talks/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3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B09B-299F-4AAA-9118-AB4A2F061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Number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F612E-2419-4737-8A8D-DA05532D8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160÷8</a:t>
            </a:r>
          </a:p>
          <a:p>
            <a:r>
              <a:rPr lang="en-US" dirty="0"/>
              <a:t>16÷8</a:t>
            </a:r>
          </a:p>
          <a:p>
            <a:r>
              <a:rPr lang="en-US" dirty="0"/>
              <a:t>400÷8</a:t>
            </a:r>
          </a:p>
          <a:p>
            <a:r>
              <a:rPr lang="en-US" dirty="0"/>
              <a:t>80÷8</a:t>
            </a:r>
          </a:p>
          <a:p>
            <a:r>
              <a:rPr lang="en-US" dirty="0"/>
              <a:t>496÷8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51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154</Words>
  <Application>Microsoft Office PowerPoint</Application>
  <PresentationFormat>Widescreen</PresentationFormat>
  <Paragraphs>45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Number  Talks</vt:lpstr>
      <vt:lpstr>We acknowledge the Coast Salish nations (Musqueam, Squamish and Tsleil-Waututh) on WHOSE unceded traditional territories WE TEACH, LEARN AND PLAY</vt:lpstr>
      <vt:lpstr>Agenda</vt:lpstr>
      <vt:lpstr>Using the Rekenrek</vt:lpstr>
      <vt:lpstr>Number Talks</vt:lpstr>
      <vt:lpstr>Anchor Charts to Introduce Number Talks</vt:lpstr>
      <vt:lpstr>PowerPoint Presentation</vt:lpstr>
      <vt:lpstr>PowerPoint Presentation</vt:lpstr>
      <vt:lpstr>Sample Number Talk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101-Intermediate</dc:title>
  <dc:creator>Donna Morgan</dc:creator>
  <cp:lastModifiedBy>Donna Morgan</cp:lastModifiedBy>
  <cp:revision>17</cp:revision>
  <dcterms:created xsi:type="dcterms:W3CDTF">2019-01-15T20:57:19Z</dcterms:created>
  <dcterms:modified xsi:type="dcterms:W3CDTF">2019-01-23T22:12:50Z</dcterms:modified>
</cp:coreProperties>
</file>