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8" r:id="rId4"/>
    <p:sldId id="260" r:id="rId5"/>
    <p:sldId id="269" r:id="rId6"/>
    <p:sldId id="266" r:id="rId7"/>
    <p:sldId id="267" r:id="rId8"/>
    <p:sldId id="263" r:id="rId9"/>
    <p:sldId id="262" r:id="rId1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C7D7-9354-40CA-A982-BB9AA64399A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EBB6-C59B-433A-8502-2031F47D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FDCF-1693-4ACC-BF64-C43B79408AC1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532F5-B77C-4D9E-9B80-CF3A0A0E16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rPy1fjVU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dfull.wordpress.com/free-downloads-2/" TargetMode="External"/><Relationship Id="rId2" Type="http://schemas.openxmlformats.org/officeDocument/2006/relationships/hyperlink" Target="http://www.edu.gov.on.ca/eng/literacynumeracy/combin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5.sd71.bc.ca/math/index.php?page=mid-to-end-of-year-number-sense-assessments-grade-k-4-in-english-and-fren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23" y="452674"/>
            <a:ext cx="541099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101-Primary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BURNABY SCHOOLS</a:t>
            </a:r>
          </a:p>
          <a:p>
            <a:r>
              <a:rPr lang="en-US" dirty="0"/>
              <a:t>Donna Morgan, Math/Science Consultant</a:t>
            </a:r>
          </a:p>
        </p:txBody>
      </p:sp>
    </p:spTree>
    <p:extLst>
      <p:ext uri="{BB962C8B-B14F-4D97-AF65-F5344CB8AC3E}">
        <p14:creationId xmlns:p14="http://schemas.microsoft.com/office/powerpoint/2010/main" val="403568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82" y="4822070"/>
            <a:ext cx="9753600" cy="1154097"/>
          </a:xfrm>
        </p:spPr>
        <p:txBody>
          <a:bodyPr>
            <a:noAutofit/>
          </a:bodyPr>
          <a:lstStyle/>
          <a:p>
            <a:r>
              <a:rPr lang="en-US" sz="2800" dirty="0"/>
              <a:t>We acknowledge the Coast Salish nations (</a:t>
            </a:r>
            <a:r>
              <a:rPr lang="en-US" sz="2800" dirty="0" err="1"/>
              <a:t>Musqueam</a:t>
            </a:r>
            <a:r>
              <a:rPr lang="en-US" sz="2800" dirty="0"/>
              <a:t>, Squamish and </a:t>
            </a:r>
            <a:r>
              <a:rPr lang="en-US" sz="2800" dirty="0" err="1"/>
              <a:t>Tsleil-Waututh</a:t>
            </a:r>
            <a:r>
              <a:rPr lang="en-US" sz="2800" dirty="0"/>
              <a:t>) on WHOSE </a:t>
            </a:r>
            <a:r>
              <a:rPr lang="en-US" sz="2800" dirty="0" err="1"/>
              <a:t>unceded</a:t>
            </a:r>
            <a:r>
              <a:rPr lang="en-US" sz="2800" dirty="0"/>
              <a:t> traditional territories WE TEACH, LEARN AND PLAY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85" y="582433"/>
            <a:ext cx="4329027" cy="36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2689" y="691762"/>
            <a:ext cx="4905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Mathematics is not </a:t>
            </a:r>
            <a:r>
              <a:rPr lang="en-US" sz="5400" dirty="0" err="1"/>
              <a:t>acultural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44" y="5175396"/>
            <a:ext cx="8534400" cy="1507067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977" y="940386"/>
            <a:ext cx="9125893" cy="433661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CA" sz="3200" dirty="0"/>
              <a:t>Acknowledgement</a:t>
            </a:r>
          </a:p>
          <a:p>
            <a:pPr>
              <a:spcAft>
                <a:spcPts val="0"/>
              </a:spcAft>
            </a:pPr>
            <a:r>
              <a:rPr lang="en-CA" sz="3200" dirty="0" err="1"/>
              <a:t>Ceri</a:t>
            </a:r>
            <a:r>
              <a:rPr lang="en-CA" sz="3200" dirty="0"/>
              <a:t> </a:t>
            </a:r>
            <a:r>
              <a:rPr lang="en-CA" sz="3200" dirty="0" err="1"/>
              <a:t>Derbitsky</a:t>
            </a:r>
            <a:r>
              <a:rPr lang="en-CA" sz="3200" dirty="0"/>
              <a:t>—Math Mindset Video and Activities</a:t>
            </a:r>
          </a:p>
          <a:p>
            <a:pPr>
              <a:spcAft>
                <a:spcPts val="0"/>
              </a:spcAft>
            </a:pPr>
            <a:r>
              <a:rPr lang="en-CA" sz="3200" dirty="0"/>
              <a:t>Planning for Combined Classes</a:t>
            </a:r>
          </a:p>
          <a:p>
            <a:pPr>
              <a:spcAft>
                <a:spcPts val="0"/>
              </a:spcAft>
            </a:pPr>
            <a:r>
              <a:rPr lang="en-CA" sz="3200" dirty="0"/>
              <a:t>Math Autobiography</a:t>
            </a:r>
          </a:p>
          <a:p>
            <a:pPr>
              <a:spcAft>
                <a:spcPts val="0"/>
              </a:spcAft>
            </a:pPr>
            <a:r>
              <a:rPr lang="en-CA" sz="3200" dirty="0"/>
              <a:t>SUPPER (5 pm)</a:t>
            </a:r>
          </a:p>
          <a:p>
            <a:r>
              <a:rPr lang="en-CA" sz="3200" dirty="0"/>
              <a:t>Assessment models/cut outs to take with you</a:t>
            </a:r>
          </a:p>
          <a:p>
            <a:pPr>
              <a:spcAft>
                <a:spcPts val="0"/>
              </a:spcAft>
            </a:pPr>
            <a:r>
              <a:rPr lang="en-CA" sz="3200" dirty="0"/>
              <a:t>Prep and Pizza Order for Friday</a:t>
            </a:r>
          </a:p>
          <a:p>
            <a:pPr marL="45720" indent="0">
              <a:spcAft>
                <a:spcPts val="0"/>
              </a:spcAft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590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86684"/>
            <a:ext cx="8534400" cy="1685677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OUR MINDSET AFFECT MATH TEACHING AND LEARNING?</a:t>
            </a:r>
          </a:p>
        </p:txBody>
      </p:sp>
      <p:pic>
        <p:nvPicPr>
          <p:cNvPr id="5" name="bxrPy1fjVU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4748" y="262947"/>
            <a:ext cx="8062915" cy="45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A620-337D-4849-893E-3E0B3095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with Combined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C9F5-2E97-41BB-9F36-4220CF33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curriculum…</a:t>
            </a:r>
          </a:p>
          <a:p>
            <a:r>
              <a:rPr lang="en-US" dirty="0"/>
              <a:t>Plan expectations for each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9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15" y="358712"/>
            <a:ext cx="9753600" cy="1154097"/>
          </a:xfrm>
        </p:spPr>
        <p:txBody>
          <a:bodyPr/>
          <a:lstStyle/>
          <a:p>
            <a:r>
              <a:rPr lang="en-CA" dirty="0"/>
              <a:t>Aspects of Assessment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3F788E3E-ED94-4EAC-906A-21CAFCB25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93" y="1638300"/>
            <a:ext cx="6779783" cy="444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9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719" y="358712"/>
            <a:ext cx="9753600" cy="1154097"/>
          </a:xfrm>
        </p:spPr>
        <p:txBody>
          <a:bodyPr/>
          <a:lstStyle/>
          <a:p>
            <a:r>
              <a:rPr lang="en-CA" dirty="0"/>
              <a:t>Curriculum Overview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64" y="2073244"/>
            <a:ext cx="4258191" cy="42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2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Histogram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128D2-0380-4BDB-9A82-AC2B05B3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93" y="449247"/>
            <a:ext cx="9753600" cy="115409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53" y="1737739"/>
            <a:ext cx="9726440" cy="483020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Combined Classes</a:t>
            </a: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http://www.edu.gov.on.ca/eng/literacynumeracy/combined.pdf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Carole Fullerton</a:t>
            </a:r>
          </a:p>
          <a:p>
            <a:r>
              <a:rPr lang="en-US" dirty="0">
                <a:hlinkClick r:id="rId3"/>
              </a:rPr>
              <a:t>https://mindfull.wordpress.com/free-downloads-2/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SD 71 Assessment</a:t>
            </a:r>
          </a:p>
          <a:p>
            <a:r>
              <a:rPr lang="en-US" dirty="0">
                <a:hlinkClick r:id="rId4"/>
              </a:rPr>
              <a:t>http://www5.sd71.bc.ca/math/index.php?page=mid-to-end-of-year-number-sense-assessments-grade-k-4-in-english-and-french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53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429</TotalTime>
  <Words>162</Words>
  <Application>Microsoft Office PowerPoint</Application>
  <PresentationFormat>Widescreen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Perspective</vt:lpstr>
      <vt:lpstr>MATH 101-Primary</vt:lpstr>
      <vt:lpstr>We acknowledge the Coast Salish nations (Musqueam, Squamish and Tsleil-Waututh) on WHOSE unceded traditional territories WE TEACH, LEARN AND PLAY</vt:lpstr>
      <vt:lpstr>Agenda</vt:lpstr>
      <vt:lpstr>HOW DOES OUR MINDSET AFFECT MATH TEACHING AND LEARNING?</vt:lpstr>
      <vt:lpstr>Planning with Combined Classes</vt:lpstr>
      <vt:lpstr>Aspects of Assessment</vt:lpstr>
      <vt:lpstr>Curriculum Overview</vt:lpstr>
      <vt:lpstr>Human Histogram</vt:lpstr>
      <vt:lpstr>Resources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the math teacher you wish you’d had</dc:title>
  <dc:creator>Donna Morgan</dc:creator>
  <cp:lastModifiedBy>Donna Morgan</cp:lastModifiedBy>
  <cp:revision>29</cp:revision>
  <cp:lastPrinted>2018-10-15T21:13:33Z</cp:lastPrinted>
  <dcterms:created xsi:type="dcterms:W3CDTF">2018-05-07T16:35:54Z</dcterms:created>
  <dcterms:modified xsi:type="dcterms:W3CDTF">2018-11-19T23:47:33Z</dcterms:modified>
</cp:coreProperties>
</file>