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257" r:id="rId4"/>
    <p:sldId id="268" r:id="rId5"/>
    <p:sldId id="265" r:id="rId6"/>
    <p:sldId id="271" r:id="rId7"/>
    <p:sldId id="259" r:id="rId8"/>
    <p:sldId id="278" r:id="rId9"/>
    <p:sldId id="267" r:id="rId10"/>
    <p:sldId id="279" r:id="rId11"/>
    <p:sldId id="280" r:id="rId12"/>
    <p:sldId id="281" r:id="rId13"/>
    <p:sldId id="282" r:id="rId14"/>
    <p:sldId id="266" r:id="rId15"/>
    <p:sldId id="262" r:id="rId16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-3126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3C7D7-9354-40CA-A982-BB9AA64399AD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EBB6-C59B-433A-8502-2031F47D4F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FDCF-1693-4ACC-BF64-C43B79408AC1}" type="datetimeFigureOut">
              <a:rPr lang="en-CA" smtClean="0"/>
              <a:t>2018-10-29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532F5-B77C-4D9E-9B80-CF3A0A0E168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999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ridges1.mathlearningcenter.org/files/media/Rekenrek_0308.pdf" TargetMode="External"/><Relationship Id="rId2" Type="http://schemas.openxmlformats.org/officeDocument/2006/relationships/hyperlink" Target="https://apps.mathlearningcenter.org/number-rac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ites.google.com/view/bc-numeracy-network/home?authuser=0" TargetMode="External"/><Relationship Id="rId5" Type="http://schemas.openxmlformats.org/officeDocument/2006/relationships/hyperlink" Target="https://mathwithmeaning.wordpress.com/tag/clothesline/" TargetMode="External"/><Relationship Id="rId4" Type="http://schemas.openxmlformats.org/officeDocument/2006/relationships/hyperlink" Target="https://www.mathlearningcenter.org/sites/default/files/pdfs/LTM_Rekenrek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9TbuAPQ7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23" y="452674"/>
            <a:ext cx="541099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MATH 101-Primary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BURNABY SCHOOLS</a:t>
            </a:r>
          </a:p>
          <a:p>
            <a:r>
              <a:rPr lang="en-US" dirty="0"/>
              <a:t>Donna Morgan, Math/Science Consultant</a:t>
            </a:r>
          </a:p>
        </p:txBody>
      </p:sp>
    </p:spTree>
    <p:extLst>
      <p:ext uri="{BB962C8B-B14F-4D97-AF65-F5344CB8AC3E}">
        <p14:creationId xmlns:p14="http://schemas.microsoft.com/office/powerpoint/2010/main" val="4035681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E3A6-5746-4FD3-B675-60764A34B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Numberline</a:t>
            </a:r>
            <a:r>
              <a:rPr lang="en-US" dirty="0"/>
              <a:t> Activities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804A-A998-442B-B7F9-EA6563B43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 for </a:t>
            </a:r>
            <a:r>
              <a:rPr lang="en-US" dirty="0" err="1"/>
              <a:t>numberline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26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94FC-B039-4D76-A817-455935CCE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Preparing for Multiplying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026E1-D752-411F-BAFC-3AC2CF87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CHIPS AHOY</a:t>
            </a:r>
          </a:p>
          <a:p>
            <a:endParaRPr lang="en-US" dirty="0"/>
          </a:p>
          <a:p>
            <a:r>
              <a:rPr lang="en-US" dirty="0"/>
              <a:t>IN BETWEENS</a:t>
            </a:r>
          </a:p>
        </p:txBody>
      </p:sp>
    </p:spTree>
    <p:extLst>
      <p:ext uri="{BB962C8B-B14F-4D97-AF65-F5344CB8AC3E}">
        <p14:creationId xmlns:p14="http://schemas.microsoft.com/office/powerpoint/2010/main" val="300008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48708-2C7C-45CC-AEA8-0363B3F5A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D36FF-D205-4514-B724-D58C09BA3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King’s Commissioners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3CA7FB-FB30-4D39-AB83-7A89F0B0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83131"/>
            <a:ext cx="3027218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95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FD54C-534E-4C7E-BE11-D590C1E5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431" y="422498"/>
            <a:ext cx="9753600" cy="1154097"/>
          </a:xfrm>
        </p:spPr>
        <p:txBody>
          <a:bodyPr/>
          <a:lstStyle/>
          <a:p>
            <a:r>
              <a:rPr lang="en-US" dirty="0"/>
              <a:t>A great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84999-CDBD-455C-8233-D5CAFA5193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-3223" b="7454"/>
          <a:stretch/>
        </p:blipFill>
        <p:spPr>
          <a:xfrm>
            <a:off x="1102822" y="1510093"/>
            <a:ext cx="8193579" cy="441387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06063F-B74A-4C5B-9ADF-641FBBB11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822" y="1659236"/>
            <a:ext cx="9753600" cy="3539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37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115" y="358712"/>
            <a:ext cx="9753600" cy="1154097"/>
          </a:xfrm>
        </p:spPr>
        <p:txBody>
          <a:bodyPr/>
          <a:lstStyle/>
          <a:p>
            <a:r>
              <a:rPr lang="en-CA" dirty="0"/>
              <a:t>Progression of MATH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222" y="1638151"/>
            <a:ext cx="9753600" cy="3539527"/>
          </a:xfrm>
        </p:spPr>
        <p:txBody>
          <a:bodyPr/>
          <a:lstStyle/>
          <a:p>
            <a:r>
              <a:rPr lang="en-CA" dirty="0"/>
              <a:t>Oct 29—Building Fluency, Building towards multiplication*</a:t>
            </a:r>
          </a:p>
          <a:p>
            <a:r>
              <a:rPr lang="en-CA" dirty="0"/>
              <a:t>Nov 19—Spatial relationships, shapes, data*</a:t>
            </a:r>
          </a:p>
          <a:p>
            <a:r>
              <a:rPr lang="en-CA" dirty="0"/>
              <a:t>Nov 23—am session with Carole Fullerton (Financial Literacy or YOUR choice?)</a:t>
            </a:r>
          </a:p>
          <a:p>
            <a:r>
              <a:rPr lang="en-CA" dirty="0"/>
              <a:t>Please commit to all 4 sessions</a:t>
            </a:r>
          </a:p>
          <a:p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03"/>
          <a:stretch/>
        </p:blipFill>
        <p:spPr bwMode="auto">
          <a:xfrm>
            <a:off x="5531667" y="3631366"/>
            <a:ext cx="4414130" cy="309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94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1093" y="449247"/>
            <a:ext cx="9753600" cy="1154097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253" y="1737739"/>
            <a:ext cx="9726440" cy="4830209"/>
          </a:xfrm>
        </p:spPr>
        <p:txBody>
          <a:bodyPr>
            <a:normAutofit/>
          </a:bodyPr>
          <a:lstStyle/>
          <a:p>
            <a:r>
              <a:rPr lang="en-US" dirty="0"/>
              <a:t>For the </a:t>
            </a:r>
            <a:r>
              <a:rPr lang="en-US" dirty="0" err="1"/>
              <a:t>rekenrek</a:t>
            </a:r>
            <a:r>
              <a:rPr lang="en-US" dirty="0"/>
              <a:t>:</a:t>
            </a:r>
          </a:p>
          <a:p>
            <a:r>
              <a:rPr lang="en-US" dirty="0"/>
              <a:t>On-line </a:t>
            </a:r>
            <a:r>
              <a:rPr lang="en-US" dirty="0" err="1"/>
              <a:t>rekenrek</a:t>
            </a:r>
            <a:r>
              <a:rPr lang="en-US" dirty="0"/>
              <a:t> for teacher demo: </a:t>
            </a:r>
          </a:p>
          <a:p>
            <a:r>
              <a:rPr lang="en-US" dirty="0">
                <a:hlinkClick r:id="rId2"/>
              </a:rPr>
              <a:t>https://apps.mathlearningcenter.org/number-rack/</a:t>
            </a:r>
            <a:endParaRPr lang="en-US" dirty="0"/>
          </a:p>
          <a:p>
            <a:r>
              <a:rPr lang="en-US" dirty="0" err="1"/>
              <a:t>Rekenrek</a:t>
            </a:r>
            <a:r>
              <a:rPr lang="en-US" dirty="0"/>
              <a:t> info and suggested lessons:</a:t>
            </a:r>
          </a:p>
          <a:p>
            <a:r>
              <a:rPr lang="en-US" dirty="0">
                <a:hlinkClick r:id="rId3"/>
              </a:rPr>
              <a:t>https://bridges1.mathlearningcenter.org/files/media/Rekenrek_0308.pdf</a:t>
            </a:r>
            <a:endParaRPr lang="en-US" dirty="0"/>
          </a:p>
          <a:p>
            <a:r>
              <a:rPr lang="en-US" dirty="0">
                <a:hlinkClick r:id="rId4"/>
              </a:rPr>
              <a:t>https://www.mathlearningcenter.org/sites/default/files/pdfs/LTM_Rekenrek.pdf</a:t>
            </a:r>
            <a:endParaRPr lang="en-US" dirty="0"/>
          </a:p>
          <a:p>
            <a:endParaRPr lang="en-US" dirty="0"/>
          </a:p>
          <a:p>
            <a:r>
              <a:rPr lang="en-US" dirty="0"/>
              <a:t>Clothesline </a:t>
            </a:r>
            <a:r>
              <a:rPr lang="en-US" dirty="0" err="1"/>
              <a:t>Numberlines</a:t>
            </a:r>
            <a:r>
              <a:rPr lang="en-US" dirty="0"/>
              <a:t> (and the PDF’s of the cards we made in the session):</a:t>
            </a:r>
          </a:p>
          <a:p>
            <a:r>
              <a:rPr lang="en-US" dirty="0">
                <a:hlinkClick r:id="rId5"/>
              </a:rPr>
              <a:t>https://mathwithmeaning.wordpress.com/tag/clothesline/</a:t>
            </a:r>
            <a:endParaRPr lang="en-US" dirty="0"/>
          </a:p>
          <a:p>
            <a:endParaRPr lang="en-US" dirty="0"/>
          </a:p>
          <a:p>
            <a:r>
              <a:rPr lang="en-US" dirty="0"/>
              <a:t>BC Numeracy Network</a:t>
            </a:r>
          </a:p>
          <a:p>
            <a:r>
              <a:rPr lang="en-US" dirty="0">
                <a:hlinkClick r:id="rId6"/>
              </a:rPr>
              <a:t>https://sites.google.com/view/bc-numeracy-network/home?authuser=0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53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61957-FA23-496E-847A-A1DBE869D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28E39-2F3F-47F2-99AE-A72765D4C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 the domino game and try out the Halloween shapes for the pattern blocks!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3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382" y="4822070"/>
            <a:ext cx="9753600" cy="1154097"/>
          </a:xfrm>
        </p:spPr>
        <p:txBody>
          <a:bodyPr>
            <a:noAutofit/>
          </a:bodyPr>
          <a:lstStyle/>
          <a:p>
            <a:r>
              <a:rPr lang="en-US" sz="2800" dirty="0"/>
              <a:t>We acknowledge the Coast Salish nations (</a:t>
            </a:r>
            <a:r>
              <a:rPr lang="en-US" sz="2800" dirty="0" err="1"/>
              <a:t>Musqueam</a:t>
            </a:r>
            <a:r>
              <a:rPr lang="en-US" sz="2800" dirty="0"/>
              <a:t>, Squamish and </a:t>
            </a:r>
            <a:r>
              <a:rPr lang="en-US" sz="2800" dirty="0" err="1"/>
              <a:t>Tsleil-Waututh</a:t>
            </a:r>
            <a:r>
              <a:rPr lang="en-US" sz="2800" dirty="0"/>
              <a:t>) on WHOSE </a:t>
            </a:r>
            <a:r>
              <a:rPr lang="en-US" sz="2800" dirty="0" err="1"/>
              <a:t>unceded</a:t>
            </a:r>
            <a:r>
              <a:rPr lang="en-US" sz="2800" dirty="0"/>
              <a:t> traditional territories WE TEACH, LEARN AND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85" y="582433"/>
            <a:ext cx="432902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2689" y="691762"/>
            <a:ext cx="490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Mathematics is not </a:t>
            </a:r>
            <a:r>
              <a:rPr lang="en-US" sz="5400" dirty="0" err="1"/>
              <a:t>acultural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64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44" y="5175396"/>
            <a:ext cx="8534400" cy="1507067"/>
          </a:xfrm>
        </p:spPr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4110" y="561315"/>
            <a:ext cx="9125893" cy="433661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en-CA" sz="2400" dirty="0"/>
              <a:t>Soft start…dominoes and </a:t>
            </a:r>
            <a:r>
              <a:rPr lang="en-CA" sz="2400" dirty="0" err="1"/>
              <a:t>halloween</a:t>
            </a:r>
            <a:r>
              <a:rPr lang="en-CA" sz="2400" dirty="0"/>
              <a:t> pattern blocks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Acknowledgement</a:t>
            </a:r>
          </a:p>
          <a:p>
            <a:pPr>
              <a:spcAft>
                <a:spcPts val="0"/>
              </a:spcAft>
            </a:pPr>
            <a:r>
              <a:rPr lang="en-CA" sz="2400" dirty="0" err="1"/>
              <a:t>Numberline</a:t>
            </a:r>
            <a:r>
              <a:rPr lang="en-CA" sz="2400" dirty="0"/>
              <a:t> warm up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Today’s Focus:  </a:t>
            </a:r>
            <a:r>
              <a:rPr lang="en-CA" sz="2400" dirty="0" err="1"/>
              <a:t>Numberlines</a:t>
            </a:r>
            <a:r>
              <a:rPr lang="en-CA" sz="2400" dirty="0"/>
              <a:t> leading to multiplication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-clotheslines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-Kim Sutton’s placemat </a:t>
            </a:r>
            <a:r>
              <a:rPr lang="en-CA" sz="2400" dirty="0" err="1"/>
              <a:t>numberline</a:t>
            </a:r>
            <a:endParaRPr lang="en-CA" sz="2400" dirty="0"/>
          </a:p>
          <a:p>
            <a:pPr>
              <a:spcAft>
                <a:spcPts val="0"/>
              </a:spcAft>
            </a:pPr>
            <a:r>
              <a:rPr lang="en-CA" sz="2400" dirty="0"/>
              <a:t>-Addition games and skip counting</a:t>
            </a:r>
          </a:p>
          <a:p>
            <a:pPr marL="45720" indent="0">
              <a:spcAft>
                <a:spcPts val="0"/>
              </a:spcAft>
              <a:buNone/>
            </a:pPr>
            <a:r>
              <a:rPr lang="en-CA" sz="2400" dirty="0"/>
              <a:t>SUPPER (5 pm)</a:t>
            </a:r>
          </a:p>
          <a:p>
            <a:pPr lvl="1">
              <a:spcAft>
                <a:spcPts val="0"/>
              </a:spcAft>
            </a:pPr>
            <a:r>
              <a:rPr lang="en-CA" sz="2400" dirty="0" err="1"/>
              <a:t>Numberline</a:t>
            </a:r>
            <a:r>
              <a:rPr lang="en-CA" sz="2400" dirty="0"/>
              <a:t> Make and Take and Ideas</a:t>
            </a:r>
          </a:p>
          <a:p>
            <a:pPr lvl="1"/>
            <a:r>
              <a:rPr lang="en-CA" sz="2200" dirty="0"/>
              <a:t>Great Resource: BC Numeracy network</a:t>
            </a:r>
          </a:p>
          <a:p>
            <a:pPr>
              <a:spcAft>
                <a:spcPts val="0"/>
              </a:spcAft>
            </a:pPr>
            <a:r>
              <a:rPr lang="en-CA" sz="2400" dirty="0"/>
              <a:t>Feedback/For Next Time</a:t>
            </a:r>
          </a:p>
        </p:txBody>
      </p:sp>
    </p:spTree>
    <p:extLst>
      <p:ext uri="{BB962C8B-B14F-4D97-AF65-F5344CB8AC3E}">
        <p14:creationId xmlns:p14="http://schemas.microsoft.com/office/powerpoint/2010/main" val="265909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207" y="621262"/>
            <a:ext cx="4499572" cy="1154097"/>
          </a:xfrm>
        </p:spPr>
        <p:txBody>
          <a:bodyPr>
            <a:normAutofit/>
          </a:bodyPr>
          <a:lstStyle/>
          <a:p>
            <a:r>
              <a:rPr lang="en-CA" dirty="0"/>
              <a:t>Group Up/Line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BCBC3-2324-4D7C-BC10-89350E9B7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1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254" y="314432"/>
            <a:ext cx="9753600" cy="1154097"/>
          </a:xfrm>
        </p:spPr>
        <p:txBody>
          <a:bodyPr/>
          <a:lstStyle/>
          <a:p>
            <a:r>
              <a:rPr lang="en-CA" dirty="0"/>
              <a:t>Using the </a:t>
            </a:r>
            <a:r>
              <a:rPr lang="en-CA" dirty="0" err="1"/>
              <a:t>Rekenrek</a:t>
            </a:r>
            <a:endParaRPr lang="en-CA" dirty="0"/>
          </a:p>
        </p:txBody>
      </p:sp>
      <p:pic>
        <p:nvPicPr>
          <p:cNvPr id="7" name="Online Media 6" title="Math Solutions Number Talks  K 2 Rekenreks">
            <a:hlinkClick r:id="" action="ppaction://media"/>
            <a:extLst>
              <a:ext uri="{FF2B5EF4-FFF2-40B4-BE49-F238E27FC236}">
                <a16:creationId xmlns:a16="http://schemas.microsoft.com/office/drawing/2014/main" id="{03052AE3-8FD5-4B1B-A3A2-6AE46009407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30036" y="1581224"/>
            <a:ext cx="8287789" cy="466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134" y="347683"/>
            <a:ext cx="9753600" cy="1154097"/>
          </a:xfrm>
        </p:spPr>
        <p:txBody>
          <a:bodyPr/>
          <a:lstStyle/>
          <a:p>
            <a:r>
              <a:rPr lang="en-US" dirty="0" err="1"/>
              <a:t>Rekenrek</a:t>
            </a:r>
            <a:r>
              <a:rPr lang="en-US" dirty="0"/>
              <a:t> Sample Lessons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134" y="1795550"/>
            <a:ext cx="9861666" cy="4513812"/>
          </a:xfrm>
        </p:spPr>
        <p:txBody>
          <a:bodyPr>
            <a:normAutofit/>
          </a:bodyPr>
          <a:lstStyle/>
          <a:p>
            <a:r>
              <a:rPr lang="en-US" sz="6000" dirty="0"/>
              <a:t>It takes 2 to build a number</a:t>
            </a:r>
          </a:p>
          <a:p>
            <a:r>
              <a:rPr lang="en-US" sz="6000" dirty="0"/>
              <a:t>Count and Compare</a:t>
            </a:r>
          </a:p>
        </p:txBody>
      </p:sp>
    </p:spTree>
    <p:extLst>
      <p:ext uri="{BB962C8B-B14F-4D97-AF65-F5344CB8AC3E}">
        <p14:creationId xmlns:p14="http://schemas.microsoft.com/office/powerpoint/2010/main" val="1854888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0121-2BAF-4EAD-97FF-D4D34525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the </a:t>
            </a:r>
            <a:r>
              <a:rPr lang="en-US" dirty="0" err="1"/>
              <a:t>numberline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21329-695F-4D2B-A25E-870AF8148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0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719" y="358712"/>
            <a:ext cx="9753600" cy="1154097"/>
          </a:xfrm>
        </p:spPr>
        <p:txBody>
          <a:bodyPr/>
          <a:lstStyle/>
          <a:p>
            <a:r>
              <a:rPr lang="en-CA" dirty="0" err="1"/>
              <a:t>Numberline</a:t>
            </a:r>
            <a:r>
              <a:rPr lang="en-CA" dirty="0"/>
              <a:t> Activities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A79AEAA-779B-48E7-90F9-F2C2C9681E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5398" t="13913" r="14659" b="39117"/>
          <a:stretch/>
        </p:blipFill>
        <p:spPr>
          <a:xfrm>
            <a:off x="3183775" y="1815623"/>
            <a:ext cx="6409111" cy="424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6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1687</TotalTime>
  <Words>318</Words>
  <Application>Microsoft Office PowerPoint</Application>
  <PresentationFormat>Widescreen</PresentationFormat>
  <Paragraphs>56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Perspective</vt:lpstr>
      <vt:lpstr>MATH 101-Primary</vt:lpstr>
      <vt:lpstr>Soft start</vt:lpstr>
      <vt:lpstr>We acknowledge the Coast Salish nations (Musqueam, Squamish and Tsleil-Waututh) on WHOSE unceded traditional territories WE TEACH, LEARN AND PLAY</vt:lpstr>
      <vt:lpstr>Agenda</vt:lpstr>
      <vt:lpstr>Group Up/Line Up</vt:lpstr>
      <vt:lpstr>Using the Rekenrek</vt:lpstr>
      <vt:lpstr>Rekenrek Sample Lessons</vt:lpstr>
      <vt:lpstr>The importance of the numberline</vt:lpstr>
      <vt:lpstr>Numberline Activities</vt:lpstr>
      <vt:lpstr>Numberline Activities </vt:lpstr>
      <vt:lpstr>Preparing for Multiplying</vt:lpstr>
      <vt:lpstr>Connect to Literature</vt:lpstr>
      <vt:lpstr>A great resource</vt:lpstr>
      <vt:lpstr>Progression of MATH 101</vt:lpstr>
      <vt:lpstr>Resources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Becoming the math teacher you wish you’d had</dc:title>
  <dc:creator>Donna Morgan</dc:creator>
  <cp:lastModifiedBy>Donna Morgan</cp:lastModifiedBy>
  <cp:revision>32</cp:revision>
  <cp:lastPrinted>2018-10-15T21:13:33Z</cp:lastPrinted>
  <dcterms:created xsi:type="dcterms:W3CDTF">2018-05-07T16:35:54Z</dcterms:created>
  <dcterms:modified xsi:type="dcterms:W3CDTF">2018-10-30T16:46:55Z</dcterms:modified>
</cp:coreProperties>
</file>