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tif" ContentType="image/t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68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90" r:id="rId20"/>
    <p:sldId id="292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3" r:id="rId30"/>
    <p:sldId id="322" r:id="rId31"/>
    <p:sldId id="337" r:id="rId32"/>
    <p:sldId id="338" r:id="rId3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1pPr>
    <a:lvl2pPr marL="0" marR="0" indent="228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2pPr>
    <a:lvl3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3pPr>
    <a:lvl4pPr marL="0" marR="0" indent="685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4pPr>
    <a:lvl5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5pPr>
    <a:lvl6pPr marL="0" marR="0" indent="1143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6pPr>
    <a:lvl7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7pPr>
    <a:lvl8pPr marL="0" marR="0" indent="1600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8pPr>
    <a:lvl9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381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>
        <a:font>
          <a:latin typeface="Hoefler Text"/>
          <a:ea typeface="Hoefler Text"/>
          <a:cs typeface="Hoefler Text"/>
        </a:font>
        <a:schemeClr val="accent5">
          <a:hueOff val="85968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5">
                  <a:hueOff val="85968"/>
                  <a:satOff val="-7811"/>
                  <a:lumOff val="-3895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5">
                  <a:hueOff val="85968"/>
                  <a:satOff val="-7811"/>
                  <a:lumOff val="-38955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5">
                  <a:hueOff val="85968"/>
                  <a:satOff val="-7811"/>
                  <a:lumOff val="-3895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>
        <a:font>
          <a:latin typeface="Hoefler Text"/>
          <a:ea typeface="Hoefler Text"/>
          <a:cs typeface="Hoefler Text"/>
        </a:font>
        <a:schemeClr val="accent5">
          <a:hueOff val="85968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chemeClr val="accent5">
                  <a:hueOff val="85968"/>
                  <a:satOff val="-7811"/>
                  <a:lumOff val="-38955"/>
                </a:scheme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5C2C3">
              <a:alpha val="63000"/>
            </a:srgbClr>
          </a:solidFill>
        </a:fill>
      </a:tcStyle>
    </a:firstCol>
    <a:lastRow>
      <a:tcTxStyle>
        <a:font>
          <a:latin typeface="Hoefler Text"/>
          <a:ea typeface="Hoefler Text"/>
          <a:cs typeface="Hoefler Text"/>
        </a:font>
        <a:schemeClr val="accent5">
          <a:hueOff val="85968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5">
                  <a:hueOff val="85968"/>
                  <a:satOff val="-7811"/>
                  <a:lumOff val="-38955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chemeClr val="accent5">
                  <a:hueOff val="85968"/>
                  <a:satOff val="-7811"/>
                  <a:lumOff val="-38955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27271"/>
          </a:solidFill>
        </a:fill>
      </a:tcStyle>
    </a:firstRow>
  </a:tblStyle>
  <a:tblStyle styleId="{EEE7283C-3CF3-47DC-8721-378D4A62B228}" styleName="">
    <a:tblBg/>
    <a:wholeTbl>
      <a:tcTxStyle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79E9E"/>
          </a:solidFill>
        </a:fill>
      </a:tcStyle>
    </a:firstCol>
    <a:lastRow>
      <a:tcTxStyle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45429"/>
              <a:satOff val="-14506"/>
              <a:lumOff val="-20039"/>
            </a:schemeClr>
          </a:solidFill>
        </a:fill>
      </a:tcStyle>
    </a:lastRow>
    <a:firstRow>
      <a:tcTxStyle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45429"/>
              <a:satOff val="-14506"/>
              <a:lumOff val="-20039"/>
            </a:schemeClr>
          </a:solidFill>
        </a:fill>
      </a:tcStyle>
    </a:firstRow>
  </a:tblStyle>
  <a:tblStyle styleId="{CF821DB8-F4EB-4A41-A1BA-3FCAFE7338EE}" styleName="">
    <a:tblBg/>
    <a:wholeTbl>
      <a:tcTxStyle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6E4D7"/>
          </a:solidFill>
        </a:fill>
      </a:tcStyle>
    </a:band2H>
    <a:firstCol>
      <a:tcTxStyle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E7E4DC"/>
          </a:solidFill>
        </a:fill>
      </a:tcStyle>
    </a:firstCol>
    <a:lastRow>
      <a:tcTxStyle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lastRow>
    <a:firstRow>
      <a:tcTxStyle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firstRow>
  </a:tblStyle>
  <a:tblStyle styleId="{33BA23B1-9221-436E-865A-0063620EA4FD}" styleName="">
    <a:tblBg/>
    <a:wholeTbl>
      <a:tcTxStyle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4E1D9"/>
          </a:solidFill>
        </a:fill>
      </a:tcStyle>
    </a:band2H>
    <a:firstCol>
      <a:tcTxStyle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CA99C"/>
          </a:solidFill>
        </a:fill>
      </a:tcStyle>
    </a:firstCol>
    <a:lastRow>
      <a:tcTxStyle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lastRow>
    <a:firstRow>
      <a:tcTxStyle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firstRow>
  </a:tblStyle>
  <a:tblStyle styleId="{2708684C-4D16-4618-839F-0558EEFCDFE6}" styleName="">
    <a:tblBg/>
    <a:wholeTbl>
      <a:tcTxStyle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50000"/>
            </a:srgbClr>
          </a:solidFill>
        </a:fill>
      </a:tcStyle>
    </a:band2H>
    <a:firstCol>
      <a:tcTxStyle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9AAA9"/>
              </a:solidFill>
              <a:prstDash val="solid"/>
              <a:miter lim="400000"/>
            </a:ln>
          </a:top>
          <a:bottom>
            <a:ln w="12700" cap="flat">
              <a:solidFill>
                <a:srgbClr val="A9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AA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>
          <a:latin typeface="Hoefler Text"/>
          <a:ea typeface="Hoefler Text"/>
          <a:cs typeface="Hoefler Text"/>
        </a:font>
        <a:srgbClr val="767367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BEA8">
              <a:alpha val="26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72707B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72707B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381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72707B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D51ADE6A-740E-44AE-83CC-AE7238B6C88D}" styleName="">
    <a:tblBg/>
    <a:wholeTbl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solidFill>
                <a:srgbClr val="79A0AF"/>
              </a:solidFill>
              <a:prstDash val="solid"/>
              <a:miter lim="400000"/>
            </a:ln>
          </a:left>
          <a:right>
            <a:ln w="12700" cap="flat">
              <a:solidFill>
                <a:srgbClr val="79A0AF"/>
              </a:solidFill>
              <a:prstDash val="solid"/>
              <a:miter lim="400000"/>
            </a:ln>
          </a:right>
          <a:top>
            <a:ln w="12700" cap="flat">
              <a:solidFill>
                <a:srgbClr val="79A0AF"/>
              </a:solidFill>
              <a:prstDash val="solid"/>
              <a:miter lim="400000"/>
            </a:ln>
          </a:top>
          <a:bottom>
            <a:ln w="12700" cap="flat">
              <a:solidFill>
                <a:srgbClr val="79A0AF"/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/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79A0AF"/>
              </a:solidFill>
              <a:prstDash val="solid"/>
              <a:miter lim="400000"/>
            </a:ln>
          </a:left>
          <a:right>
            <a:ln w="12700" cap="flat">
              <a:solidFill>
                <a:srgbClr val="79A0AF"/>
              </a:solidFill>
              <a:prstDash val="solid"/>
              <a:miter lim="400000"/>
            </a:ln>
          </a:right>
          <a:top>
            <a:ln w="12700" cap="flat">
              <a:solidFill>
                <a:srgbClr val="79A0AF"/>
              </a:solidFill>
              <a:prstDash val="solid"/>
              <a:miter lim="400000"/>
            </a:ln>
          </a:top>
          <a:bottom>
            <a:ln w="12700" cap="flat">
              <a:solidFill>
                <a:srgbClr val="79A0AF"/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/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79A0AF"/>
              </a:solidFill>
              <a:prstDash val="solid"/>
              <a:miter lim="400000"/>
            </a:ln>
          </a:left>
          <a:right>
            <a:ln w="12700" cap="flat">
              <a:solidFill>
                <a:srgbClr val="79A0AF"/>
              </a:solidFill>
              <a:prstDash val="solid"/>
              <a:miter lim="400000"/>
            </a:ln>
          </a:right>
          <a:top>
            <a:ln w="12700" cap="flat">
              <a:solidFill>
                <a:srgbClr val="79A0AF"/>
              </a:solidFill>
              <a:prstDash val="solid"/>
              <a:miter lim="400000"/>
            </a:ln>
          </a:top>
          <a:bottom>
            <a:ln w="12700" cap="flat">
              <a:solidFill>
                <a:srgbClr val="79A0AF"/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/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79A0AF"/>
              </a:solidFill>
              <a:prstDash val="solid"/>
              <a:miter lim="400000"/>
            </a:ln>
          </a:left>
          <a:right>
            <a:ln w="12700" cap="flat">
              <a:solidFill>
                <a:srgbClr val="79A0AF"/>
              </a:solidFill>
              <a:prstDash val="solid"/>
              <a:miter lim="400000"/>
            </a:ln>
          </a:right>
          <a:top>
            <a:ln w="12700" cap="flat">
              <a:solidFill>
                <a:srgbClr val="79A0AF"/>
              </a:solidFill>
              <a:prstDash val="solid"/>
              <a:miter lim="400000"/>
            </a:ln>
          </a:top>
          <a:bottom>
            <a:ln w="12700" cap="flat">
              <a:solidFill>
                <a:srgbClr val="79A0AF"/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/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4A9BC294-FFE2-49D5-8D69-9E1BD2C41BD5}" styleName="">
    <a:tblBg/>
    <a:wholeTbl>
      <a:tcTxStyle b="off" i="off">
        <a:fontRef idx="minor">
          <a:srgbClr val="728FBC"/>
        </a:fontRef>
        <a:srgbClr val="728FBC"/>
      </a:tcTxStyle>
      <a:tcStyle>
        <a:tcBdr>
          <a:left>
            <a:ln w="25400" cap="flat">
              <a:solidFill>
                <a:srgbClr val="728FBC"/>
              </a:solidFill>
              <a:prstDash val="solid"/>
              <a:miter lim="400000"/>
            </a:ln>
          </a:left>
          <a:right>
            <a:ln w="25400" cap="flat">
              <a:solidFill>
                <a:srgbClr val="728FBC"/>
              </a:solidFill>
              <a:prstDash val="solid"/>
              <a:miter lim="400000"/>
            </a:ln>
          </a:right>
          <a:top>
            <a:ln w="25400" cap="flat">
              <a:solidFill>
                <a:srgbClr val="728FBC"/>
              </a:solidFill>
              <a:prstDash val="solid"/>
              <a:miter lim="400000"/>
            </a:ln>
          </a:top>
          <a:bottom>
            <a:ln w="25400" cap="flat">
              <a:solidFill>
                <a:srgbClr val="728FBC"/>
              </a:solidFill>
              <a:prstDash val="solid"/>
              <a:miter lim="400000"/>
            </a:ln>
          </a:bottom>
          <a:insideH>
            <a:ln w="25400" cap="flat">
              <a:solidFill>
                <a:srgbClr val="728FBC"/>
              </a:solidFill>
              <a:prstDash val="solid"/>
              <a:miter lim="400000"/>
            </a:ln>
          </a:insideH>
          <a:insideV>
            <a:ln w="25400" cap="flat">
              <a:solidFill>
                <a:srgbClr val="728FBC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728FBC"/>
              </a:solidFill>
              <a:prstDash val="solid"/>
              <a:miter lim="400000"/>
            </a:ln>
          </a:left>
          <a:right>
            <a:ln w="25400" cap="flat">
              <a:solidFill>
                <a:srgbClr val="728FBC"/>
              </a:solidFill>
              <a:prstDash val="solid"/>
              <a:miter lim="400000"/>
            </a:ln>
          </a:right>
          <a:top>
            <a:ln w="25400" cap="flat">
              <a:solidFill>
                <a:srgbClr val="728FBC"/>
              </a:solidFill>
              <a:prstDash val="solid"/>
              <a:miter lim="400000"/>
            </a:ln>
          </a:top>
          <a:bottom>
            <a:ln w="25400" cap="flat">
              <a:solidFill>
                <a:srgbClr val="728FBC"/>
              </a:solidFill>
              <a:prstDash val="solid"/>
              <a:miter lim="400000"/>
            </a:ln>
          </a:bottom>
          <a:insideH>
            <a:ln w="25400" cap="flat">
              <a:solidFill>
                <a:srgbClr val="728FBC"/>
              </a:solidFill>
              <a:prstDash val="solid"/>
              <a:miter lim="400000"/>
            </a:ln>
          </a:insideH>
          <a:insideV>
            <a:ln w="25400" cap="flat">
              <a:solidFill>
                <a:srgbClr val="728FBC"/>
              </a:solidFill>
              <a:prstDash val="solid"/>
              <a:miter lim="400000"/>
            </a:ln>
          </a:insideV>
        </a:tcBdr>
        <a:fill>
          <a:solidFill>
            <a:srgbClr val="7AA9F0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728FBC"/>
              </a:solidFill>
              <a:prstDash val="solid"/>
              <a:miter lim="400000"/>
            </a:ln>
          </a:left>
          <a:right>
            <a:ln w="25400" cap="flat">
              <a:solidFill>
                <a:srgbClr val="728FBC"/>
              </a:solidFill>
              <a:prstDash val="solid"/>
              <a:miter lim="400000"/>
            </a:ln>
          </a:right>
          <a:top>
            <a:ln w="25400" cap="flat">
              <a:solidFill>
                <a:srgbClr val="728FBC"/>
              </a:solidFill>
              <a:prstDash val="solid"/>
              <a:miter lim="400000"/>
            </a:ln>
          </a:top>
          <a:bottom>
            <a:ln w="25400" cap="flat">
              <a:solidFill>
                <a:srgbClr val="728FBC"/>
              </a:solidFill>
              <a:prstDash val="solid"/>
              <a:miter lim="400000"/>
            </a:ln>
          </a:bottom>
          <a:insideH>
            <a:ln w="25400" cap="flat">
              <a:solidFill>
                <a:srgbClr val="728FBC"/>
              </a:solidFill>
              <a:prstDash val="solid"/>
              <a:miter lim="400000"/>
            </a:ln>
          </a:insideH>
          <a:insideV>
            <a:ln w="25400" cap="flat">
              <a:solidFill>
                <a:srgbClr val="728FBC"/>
              </a:solidFill>
              <a:prstDash val="solid"/>
              <a:miter lim="400000"/>
            </a:ln>
          </a:insideV>
        </a:tcBdr>
        <a:fill>
          <a:solidFill>
            <a:srgbClr val="7AA9F0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728FBC"/>
              </a:solidFill>
              <a:prstDash val="solid"/>
              <a:miter lim="400000"/>
            </a:ln>
          </a:left>
          <a:right>
            <a:ln w="25400" cap="flat">
              <a:solidFill>
                <a:srgbClr val="728FBC"/>
              </a:solidFill>
              <a:prstDash val="solid"/>
              <a:miter lim="400000"/>
            </a:ln>
          </a:right>
          <a:top>
            <a:ln w="25400" cap="flat">
              <a:solidFill>
                <a:srgbClr val="728FBC"/>
              </a:solidFill>
              <a:prstDash val="solid"/>
              <a:miter lim="400000"/>
            </a:ln>
          </a:top>
          <a:bottom>
            <a:ln w="25400" cap="flat">
              <a:solidFill>
                <a:srgbClr val="728FBC"/>
              </a:solidFill>
              <a:prstDash val="solid"/>
              <a:miter lim="400000"/>
            </a:ln>
          </a:bottom>
          <a:insideH>
            <a:ln w="25400" cap="flat">
              <a:solidFill>
                <a:srgbClr val="728FBC"/>
              </a:solidFill>
              <a:prstDash val="solid"/>
              <a:miter lim="400000"/>
            </a:ln>
          </a:insideH>
          <a:insideV>
            <a:ln w="25400" cap="flat">
              <a:solidFill>
                <a:srgbClr val="728FBC"/>
              </a:solidFill>
              <a:prstDash val="solid"/>
              <a:miter lim="400000"/>
            </a:ln>
          </a:insideV>
        </a:tcBdr>
        <a:fill>
          <a:solidFill>
            <a:srgbClr val="7AA9F0">
              <a:alpha val="50000"/>
            </a:srgbClr>
          </a:solidFill>
        </a:fill>
      </a:tcStyle>
    </a:firstRow>
  </a:tblStyle>
  <a:tblStyle styleId="{BBFC77FB-9ED0-4EC9-95AA-A1379042E648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3DC5C2F9-1CAC-4260-A1DD-9FCDBB877499}" styleName="">
    <a:tblBg/>
    <a:wholeTbl>
      <a:tcTxStyle b="off" i="off">
        <a:font>
          <a:latin typeface="Georgia"/>
          <a:ea typeface="Georgia"/>
          <a:cs typeface="Georgia"/>
        </a:font>
        <a:srgbClr val="4F5C3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ACE9E">
              <a:alpha val="68000"/>
            </a:srgbClr>
          </a:solidFill>
        </a:fill>
      </a:tcStyle>
    </a:wholeTbl>
    <a:band2H>
      <a:tcTxStyle/>
      <a:tcStyle>
        <a:tcBdr/>
        <a:fill>
          <a:solidFill>
            <a:srgbClr val="CDC194">
              <a:alpha val="68000"/>
            </a:srgbClr>
          </a:solidFill>
        </a:fill>
      </a:tcStyle>
    </a:band2H>
    <a:firstCol>
      <a:tcTxStyle b="off" i="off">
        <a:font>
          <a:latin typeface="Georgia"/>
          <a:ea typeface="Georgia"/>
          <a:cs typeface="Georgia"/>
        </a:font>
        <a:srgbClr val="F3F1D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49056">
              <a:alpha val="75000"/>
            </a:srgbClr>
          </a:solidFill>
        </a:fill>
      </a:tcStyle>
    </a:firstCol>
    <a:lastRow>
      <a:tcTxStyle b="off" i="off">
        <a:font>
          <a:latin typeface="Georgia"/>
          <a:ea typeface="Georgia"/>
          <a:cs typeface="Georgia"/>
        </a:font>
        <a:srgbClr val="F3F1D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14F15">
              <a:alpha val="75000"/>
            </a:srgbClr>
          </a:solidFill>
        </a:fill>
      </a:tcStyle>
    </a:lastRow>
    <a:firstRow>
      <a:tcTxStyle b="off" i="off">
        <a:font>
          <a:latin typeface="Georgia"/>
          <a:ea typeface="Georgia"/>
          <a:cs typeface="Georgia"/>
        </a:font>
        <a:srgbClr val="F3F1D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14F15">
              <a:alpha val="75000"/>
            </a:srgbClr>
          </a:solidFill>
        </a:fill>
      </a:tcStyle>
    </a:firstRow>
  </a:tblStyle>
  <a:tblStyle styleId="{6CBB8FF1-D9AA-43F3-AF6F-95CC898621D3}" styleName="">
    <a:tblBg/>
    <a:wholeTbl>
      <a:tcTxStyle b="off" i="off">
        <a:fontRef idx="minor">
          <a:srgbClr val="868686"/>
        </a:fontRef>
        <a:srgbClr val="868686"/>
      </a:tcTxStyle>
      <a:tcStyle>
        <a:tcBdr>
          <a:left>
            <a:ln w="25400" cap="flat">
              <a:solidFill>
                <a:srgbClr val="BBBBBB"/>
              </a:solidFill>
              <a:prstDash val="solid"/>
              <a:miter lim="400000"/>
            </a:ln>
          </a:left>
          <a:right>
            <a:ln w="25400" cap="flat">
              <a:solidFill>
                <a:srgbClr val="BBBBBB"/>
              </a:solidFill>
              <a:prstDash val="solid"/>
              <a:miter lim="400000"/>
            </a:ln>
          </a:right>
          <a:top>
            <a:ln w="25400" cap="flat">
              <a:solidFill>
                <a:srgbClr val="BBBBBB"/>
              </a:solidFill>
              <a:prstDash val="solid"/>
              <a:miter lim="400000"/>
            </a:ln>
          </a:top>
          <a:bottom>
            <a:ln w="25400" cap="flat">
              <a:solidFill>
                <a:srgbClr val="BBBBBB"/>
              </a:solidFill>
              <a:prstDash val="solid"/>
              <a:miter lim="400000"/>
            </a:ln>
          </a:bottom>
          <a:insideH>
            <a:ln w="25400" cap="flat">
              <a:solidFill>
                <a:srgbClr val="BBBBBB"/>
              </a:solidFill>
              <a:prstDash val="solid"/>
              <a:miter lim="400000"/>
            </a:ln>
          </a:insideH>
          <a:insideV>
            <a:ln w="25400" cap="flat">
              <a:solidFill>
                <a:srgbClr val="BBBBB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>
          <a:latin typeface="Futura"/>
          <a:ea typeface="Futura"/>
          <a:cs typeface="Futura"/>
        </a:font>
        <a:srgbClr val="FFFFFF"/>
      </a:tcTxStyle>
      <a:tcStyle>
        <a:tcBdr>
          <a:left>
            <a:ln w="25400" cap="flat">
              <a:solidFill>
                <a:srgbClr val="5498CF"/>
              </a:solidFill>
              <a:prstDash val="solid"/>
              <a:miter lim="400000"/>
            </a:ln>
          </a:left>
          <a:right>
            <a:ln w="25400" cap="flat">
              <a:solidFill>
                <a:srgbClr val="5498CF"/>
              </a:solidFill>
              <a:prstDash val="solid"/>
              <a:miter lim="400000"/>
            </a:ln>
          </a:right>
          <a:top>
            <a:ln w="25400" cap="flat">
              <a:solidFill>
                <a:srgbClr val="5498CF"/>
              </a:solidFill>
              <a:prstDash val="solid"/>
              <a:miter lim="400000"/>
            </a:ln>
          </a:top>
          <a:bottom>
            <a:ln w="25400" cap="flat">
              <a:solidFill>
                <a:srgbClr val="5498CF"/>
              </a:solidFill>
              <a:prstDash val="solid"/>
              <a:miter lim="400000"/>
            </a:ln>
          </a:bottom>
          <a:insideH>
            <a:ln w="25400" cap="flat">
              <a:solidFill>
                <a:srgbClr val="5498CF"/>
              </a:solidFill>
              <a:prstDash val="solid"/>
              <a:miter lim="400000"/>
            </a:ln>
          </a:insideH>
          <a:insideV>
            <a:ln w="25400" cap="flat">
              <a:solidFill>
                <a:srgbClr val="5498CF"/>
              </a:solidFill>
              <a:prstDash val="solid"/>
              <a:miter lim="400000"/>
            </a:ln>
          </a:insideV>
        </a:tcBdr>
        <a:fill>
          <a:solidFill>
            <a:srgbClr val="50A0E1">
              <a:alpha val="70000"/>
            </a:srgbClr>
          </a:solidFill>
        </a:fill>
      </a:tcStyle>
    </a:firstCol>
    <a:lastRow>
      <a:tcTxStyle b="off" i="off">
        <a:font>
          <a:latin typeface="Futura"/>
          <a:ea typeface="Futura"/>
          <a:cs typeface="Futura"/>
        </a:font>
        <a:srgbClr val="FFFFFF"/>
      </a:tcTxStyle>
      <a:tcStyle>
        <a:tcBdr>
          <a:left>
            <a:ln w="25400" cap="flat">
              <a:solidFill>
                <a:srgbClr val="5498CF"/>
              </a:solidFill>
              <a:prstDash val="solid"/>
              <a:miter lim="400000"/>
            </a:ln>
          </a:left>
          <a:right>
            <a:ln w="25400" cap="flat">
              <a:solidFill>
                <a:srgbClr val="5498CF"/>
              </a:solidFill>
              <a:prstDash val="solid"/>
              <a:miter lim="400000"/>
            </a:ln>
          </a:right>
          <a:top>
            <a:ln w="25400" cap="flat">
              <a:solidFill>
                <a:srgbClr val="5498CF"/>
              </a:solidFill>
              <a:prstDash val="solid"/>
              <a:miter lim="400000"/>
            </a:ln>
          </a:top>
          <a:bottom>
            <a:ln w="25400" cap="flat">
              <a:solidFill>
                <a:srgbClr val="5498CF"/>
              </a:solidFill>
              <a:prstDash val="solid"/>
              <a:miter lim="400000"/>
            </a:ln>
          </a:bottom>
          <a:insideH>
            <a:ln w="25400" cap="flat">
              <a:solidFill>
                <a:srgbClr val="5498CF"/>
              </a:solidFill>
              <a:prstDash val="solid"/>
              <a:miter lim="400000"/>
            </a:ln>
          </a:insideH>
          <a:insideV>
            <a:ln w="25400" cap="flat">
              <a:solidFill>
                <a:srgbClr val="5498CF"/>
              </a:solidFill>
              <a:prstDash val="solid"/>
              <a:miter lim="400000"/>
            </a:ln>
          </a:insideV>
        </a:tcBdr>
        <a:fill>
          <a:solidFill>
            <a:srgbClr val="50A0E1">
              <a:alpha val="70000"/>
            </a:srgbClr>
          </a:solidFill>
        </a:fill>
      </a:tcStyle>
    </a:lastRow>
    <a:firstRow>
      <a:tcTxStyle b="off" i="off">
        <a:font>
          <a:latin typeface="Futura"/>
          <a:ea typeface="Futura"/>
          <a:cs typeface="Futura"/>
        </a:font>
        <a:srgbClr val="FFFFFF"/>
      </a:tcTxStyle>
      <a:tcStyle>
        <a:tcBdr>
          <a:left>
            <a:ln w="25400" cap="flat">
              <a:solidFill>
                <a:srgbClr val="5498CF"/>
              </a:solidFill>
              <a:prstDash val="solid"/>
              <a:miter lim="400000"/>
            </a:ln>
          </a:left>
          <a:right>
            <a:ln w="25400" cap="flat">
              <a:solidFill>
                <a:srgbClr val="5498CF"/>
              </a:solidFill>
              <a:prstDash val="solid"/>
              <a:miter lim="400000"/>
            </a:ln>
          </a:right>
          <a:top>
            <a:ln w="25400" cap="flat">
              <a:solidFill>
                <a:srgbClr val="5498CF"/>
              </a:solidFill>
              <a:prstDash val="solid"/>
              <a:miter lim="400000"/>
            </a:ln>
          </a:top>
          <a:bottom>
            <a:ln w="25400" cap="flat">
              <a:solidFill>
                <a:srgbClr val="5498CF"/>
              </a:solidFill>
              <a:prstDash val="solid"/>
              <a:miter lim="400000"/>
            </a:ln>
          </a:bottom>
          <a:insideH>
            <a:ln w="25400" cap="flat">
              <a:solidFill>
                <a:srgbClr val="5498CF"/>
              </a:solidFill>
              <a:prstDash val="solid"/>
              <a:miter lim="400000"/>
            </a:ln>
          </a:insideH>
          <a:insideV>
            <a:ln w="25400" cap="flat">
              <a:solidFill>
                <a:srgbClr val="5498CF"/>
              </a:solidFill>
              <a:prstDash val="solid"/>
              <a:miter lim="400000"/>
            </a:ln>
          </a:insideV>
        </a:tcBdr>
        <a:fill>
          <a:solidFill>
            <a:srgbClr val="50A0E1">
              <a:alpha val="70000"/>
            </a:srgbClr>
          </a:solidFill>
        </a:fill>
      </a:tcStyle>
    </a:firstRow>
  </a:tblStyle>
  <a:tblStyle styleId="{E8472896-631C-4091-BD8D-8E3C90EB7DA4}" styleName="">
    <a:tblBg/>
    <a:wholeTbl>
      <a:tcTxStyle b="off" i="off">
        <a:fontRef idx="minor">
          <a:srgbClr val="728FBC"/>
        </a:fontRef>
        <a:srgbClr val="728FBC"/>
      </a:tcTxStyle>
      <a:tcStyle>
        <a:tcBdr>
          <a:left>
            <a:ln w="25400" cap="flat">
              <a:solidFill>
                <a:srgbClr val="728FBC"/>
              </a:solidFill>
              <a:prstDash val="solid"/>
              <a:miter lim="400000"/>
            </a:ln>
          </a:left>
          <a:right>
            <a:ln w="25400" cap="flat">
              <a:solidFill>
                <a:srgbClr val="728FBC"/>
              </a:solidFill>
              <a:prstDash val="solid"/>
              <a:miter lim="400000"/>
            </a:ln>
          </a:right>
          <a:top>
            <a:ln w="25400" cap="flat">
              <a:solidFill>
                <a:srgbClr val="728FBC"/>
              </a:solidFill>
              <a:prstDash val="solid"/>
              <a:miter lim="400000"/>
            </a:ln>
          </a:top>
          <a:bottom>
            <a:ln w="25400" cap="flat">
              <a:solidFill>
                <a:srgbClr val="728FBC"/>
              </a:solidFill>
              <a:prstDash val="solid"/>
              <a:miter lim="400000"/>
            </a:ln>
          </a:bottom>
          <a:insideH>
            <a:ln w="25400" cap="flat">
              <a:solidFill>
                <a:srgbClr val="728FBC"/>
              </a:solidFill>
              <a:prstDash val="solid"/>
              <a:miter lim="400000"/>
            </a:ln>
          </a:insideH>
          <a:insideV>
            <a:ln w="25400" cap="flat">
              <a:solidFill>
                <a:srgbClr val="728FBC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728FBC"/>
              </a:solidFill>
              <a:prstDash val="solid"/>
              <a:miter lim="400000"/>
            </a:ln>
          </a:left>
          <a:right>
            <a:ln w="25400" cap="flat">
              <a:solidFill>
                <a:srgbClr val="728FBC"/>
              </a:solidFill>
              <a:prstDash val="solid"/>
              <a:miter lim="400000"/>
            </a:ln>
          </a:right>
          <a:top>
            <a:ln w="25400" cap="flat">
              <a:solidFill>
                <a:srgbClr val="728FBC"/>
              </a:solidFill>
              <a:prstDash val="solid"/>
              <a:miter lim="400000"/>
            </a:ln>
          </a:top>
          <a:bottom>
            <a:ln w="25400" cap="flat">
              <a:solidFill>
                <a:srgbClr val="728FBC"/>
              </a:solidFill>
              <a:prstDash val="solid"/>
              <a:miter lim="400000"/>
            </a:ln>
          </a:bottom>
          <a:insideH>
            <a:ln w="25400" cap="flat">
              <a:solidFill>
                <a:srgbClr val="728FBC"/>
              </a:solidFill>
              <a:prstDash val="solid"/>
              <a:miter lim="400000"/>
            </a:ln>
          </a:insideH>
          <a:insideV>
            <a:ln w="25400" cap="flat">
              <a:solidFill>
                <a:srgbClr val="728FBC"/>
              </a:solidFill>
              <a:prstDash val="solid"/>
              <a:miter lim="400000"/>
            </a:ln>
          </a:insideV>
        </a:tcBdr>
        <a:fill>
          <a:solidFill>
            <a:srgbClr val="7AA9F0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728FBC"/>
              </a:solidFill>
              <a:prstDash val="solid"/>
              <a:miter lim="400000"/>
            </a:ln>
          </a:left>
          <a:right>
            <a:ln w="25400" cap="flat">
              <a:solidFill>
                <a:srgbClr val="728FBC"/>
              </a:solidFill>
              <a:prstDash val="solid"/>
              <a:miter lim="400000"/>
            </a:ln>
          </a:right>
          <a:top>
            <a:ln w="25400" cap="flat">
              <a:solidFill>
                <a:srgbClr val="728FBC"/>
              </a:solidFill>
              <a:prstDash val="solid"/>
              <a:miter lim="400000"/>
            </a:ln>
          </a:top>
          <a:bottom>
            <a:ln w="25400" cap="flat">
              <a:solidFill>
                <a:srgbClr val="728FBC"/>
              </a:solidFill>
              <a:prstDash val="solid"/>
              <a:miter lim="400000"/>
            </a:ln>
          </a:bottom>
          <a:insideH>
            <a:ln w="25400" cap="flat">
              <a:solidFill>
                <a:srgbClr val="728FBC"/>
              </a:solidFill>
              <a:prstDash val="solid"/>
              <a:miter lim="400000"/>
            </a:ln>
          </a:insideH>
          <a:insideV>
            <a:ln w="25400" cap="flat">
              <a:solidFill>
                <a:srgbClr val="728FBC"/>
              </a:solidFill>
              <a:prstDash val="solid"/>
              <a:miter lim="400000"/>
            </a:ln>
          </a:insideV>
        </a:tcBdr>
        <a:fill>
          <a:solidFill>
            <a:srgbClr val="7AA9F0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728FBC"/>
              </a:solidFill>
              <a:prstDash val="solid"/>
              <a:miter lim="400000"/>
            </a:ln>
          </a:left>
          <a:right>
            <a:ln w="25400" cap="flat">
              <a:solidFill>
                <a:srgbClr val="728FBC"/>
              </a:solidFill>
              <a:prstDash val="solid"/>
              <a:miter lim="400000"/>
            </a:ln>
          </a:right>
          <a:top>
            <a:ln w="25400" cap="flat">
              <a:solidFill>
                <a:srgbClr val="728FBC"/>
              </a:solidFill>
              <a:prstDash val="solid"/>
              <a:miter lim="400000"/>
            </a:ln>
          </a:top>
          <a:bottom>
            <a:ln w="25400" cap="flat">
              <a:solidFill>
                <a:srgbClr val="728FBC"/>
              </a:solidFill>
              <a:prstDash val="solid"/>
              <a:miter lim="400000"/>
            </a:ln>
          </a:bottom>
          <a:insideH>
            <a:ln w="25400" cap="flat">
              <a:solidFill>
                <a:srgbClr val="728FBC"/>
              </a:solidFill>
              <a:prstDash val="solid"/>
              <a:miter lim="400000"/>
            </a:ln>
          </a:insideH>
          <a:insideV>
            <a:ln w="25400" cap="flat">
              <a:solidFill>
                <a:srgbClr val="728FBC"/>
              </a:solidFill>
              <a:prstDash val="solid"/>
              <a:miter lim="400000"/>
            </a:ln>
          </a:insideV>
        </a:tcBdr>
        <a:fill>
          <a:solidFill>
            <a:srgbClr val="7AA9F0">
              <a:alpha val="50000"/>
            </a:srgbClr>
          </a:solidFill>
        </a:fill>
      </a:tcStyle>
    </a:firstRow>
  </a:tblStyle>
  <a:tblStyle styleId="{F6B2CE86-3E0E-48C9-A6B2-808133727FD3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A3D5D0FC-D1AE-428E-A00E-1241986CC77B}" styleName="">
    <a:tblBg/>
    <a:wholeTbl>
      <a:tcTxStyle b="off" i="off">
        <a:font>
          <a:latin typeface="Georgia"/>
          <a:ea typeface="Georgia"/>
          <a:cs typeface="Georgia"/>
        </a:font>
        <a:srgbClr val="292929">
          <a:alpha val="93000"/>
        </a:srgbClr>
      </a:tcTxStyle>
      <a:tcStyle>
        <a:tcBdr>
          <a:left>
            <a:ln w="12700" cap="flat">
              <a:solidFill>
                <a:srgbClr val="94DBE2"/>
              </a:solidFill>
              <a:prstDash val="solid"/>
              <a:miter lim="400000"/>
            </a:ln>
          </a:left>
          <a:right>
            <a:ln w="12700" cap="flat">
              <a:solidFill>
                <a:srgbClr val="94DBE2"/>
              </a:solidFill>
              <a:prstDash val="solid"/>
              <a:miter lim="400000"/>
            </a:ln>
          </a:right>
          <a:top>
            <a:ln w="12700" cap="flat">
              <a:solidFill>
                <a:srgbClr val="94DBE2"/>
              </a:solidFill>
              <a:prstDash val="solid"/>
              <a:miter lim="400000"/>
            </a:ln>
          </a:top>
          <a:bottom>
            <a:ln w="12700" cap="flat">
              <a:solidFill>
                <a:srgbClr val="94DBE2"/>
              </a:solidFill>
              <a:prstDash val="solid"/>
              <a:miter lim="400000"/>
            </a:ln>
          </a:bottom>
          <a:insideH>
            <a:ln w="12700" cap="flat">
              <a:solidFill>
                <a:srgbClr val="94DBE2"/>
              </a:solidFill>
              <a:prstDash val="solid"/>
              <a:miter lim="400000"/>
            </a:ln>
          </a:insideH>
          <a:insideV>
            <a:ln w="12700" cap="flat">
              <a:solidFill>
                <a:srgbClr val="94DBE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6F6F6"/>
          </a:solidFill>
        </a:fill>
      </a:tcStyle>
    </a:band2H>
    <a:firstCol>
      <a:tcTxStyle b="off" i="off">
        <a:font>
          <a:latin typeface="Marker Felt"/>
          <a:ea typeface="Marker Felt"/>
          <a:cs typeface="Marker Felt"/>
        </a:font>
        <a:srgbClr val="FFFFFF"/>
      </a:tcTxStyle>
      <a:tcStyle>
        <a:tcBdr>
          <a:left>
            <a:ln w="12700" cap="flat">
              <a:solidFill>
                <a:srgbClr val="94DBE2"/>
              </a:solidFill>
              <a:prstDash val="solid"/>
              <a:miter lim="400000"/>
            </a:ln>
          </a:left>
          <a:right>
            <a:ln w="12700" cap="flat">
              <a:solidFill>
                <a:srgbClr val="94DBE2"/>
              </a:solidFill>
              <a:prstDash val="solid"/>
              <a:miter lim="400000"/>
            </a:ln>
          </a:right>
          <a:top>
            <a:ln w="12700" cap="flat">
              <a:solidFill>
                <a:srgbClr val="94DBE2"/>
              </a:solidFill>
              <a:prstDash val="solid"/>
              <a:miter lim="400000"/>
            </a:ln>
          </a:top>
          <a:bottom>
            <a:ln w="12700" cap="flat">
              <a:solidFill>
                <a:srgbClr val="94DBE2"/>
              </a:solidFill>
              <a:prstDash val="solid"/>
              <a:miter lim="400000"/>
            </a:ln>
          </a:bottom>
          <a:insideH>
            <a:ln w="12700" cap="flat">
              <a:solidFill>
                <a:srgbClr val="94DBE2"/>
              </a:solidFill>
              <a:prstDash val="solid"/>
              <a:miter lim="400000"/>
            </a:ln>
          </a:insideH>
          <a:insideV>
            <a:ln w="12700" cap="flat">
              <a:solidFill>
                <a:srgbClr val="94DBE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Marker Felt"/>
          <a:ea typeface="Marker Felt"/>
          <a:cs typeface="Marker Felt"/>
        </a:font>
        <a:srgbClr val="FFFFFF"/>
      </a:tcTxStyle>
      <a:tcStyle>
        <a:tcBdr>
          <a:left>
            <a:ln w="12700" cap="flat">
              <a:solidFill>
                <a:srgbClr val="94DBE2"/>
              </a:solidFill>
              <a:prstDash val="solid"/>
              <a:miter lim="400000"/>
            </a:ln>
          </a:left>
          <a:right>
            <a:ln w="12700" cap="flat">
              <a:solidFill>
                <a:srgbClr val="94DBE2"/>
              </a:solidFill>
              <a:prstDash val="solid"/>
              <a:miter lim="400000"/>
            </a:ln>
          </a:right>
          <a:top>
            <a:ln w="12700" cap="flat">
              <a:solidFill>
                <a:srgbClr val="94DBE2"/>
              </a:solidFill>
              <a:prstDash val="solid"/>
              <a:miter lim="400000"/>
            </a:ln>
          </a:top>
          <a:bottom>
            <a:ln w="12700" cap="flat">
              <a:solidFill>
                <a:srgbClr val="94DBE2"/>
              </a:solidFill>
              <a:prstDash val="solid"/>
              <a:miter lim="400000"/>
            </a:ln>
          </a:bottom>
          <a:insideH>
            <a:ln w="12700" cap="flat">
              <a:solidFill>
                <a:srgbClr val="94DBE2"/>
              </a:solidFill>
              <a:prstDash val="solid"/>
              <a:miter lim="400000"/>
            </a:ln>
          </a:insideH>
          <a:insideV>
            <a:ln w="12700" cap="flat">
              <a:solidFill>
                <a:srgbClr val="94DBE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Marker Felt"/>
          <a:ea typeface="Marker Felt"/>
          <a:cs typeface="Marker Felt"/>
        </a:font>
        <a:srgbClr val="FFFFFF"/>
      </a:tcTxStyle>
      <a:tcStyle>
        <a:tcBdr>
          <a:left>
            <a:ln w="12700" cap="flat">
              <a:solidFill>
                <a:srgbClr val="94DBE2"/>
              </a:solidFill>
              <a:prstDash val="solid"/>
              <a:miter lim="400000"/>
            </a:ln>
          </a:left>
          <a:right>
            <a:ln w="12700" cap="flat">
              <a:solidFill>
                <a:srgbClr val="94DBE2"/>
              </a:solidFill>
              <a:prstDash val="solid"/>
              <a:miter lim="400000"/>
            </a:ln>
          </a:right>
          <a:top>
            <a:ln w="12700" cap="flat">
              <a:solidFill>
                <a:srgbClr val="94DBE2"/>
              </a:solidFill>
              <a:prstDash val="solid"/>
              <a:miter lim="400000"/>
            </a:ln>
          </a:top>
          <a:bottom>
            <a:ln w="12700" cap="flat">
              <a:solidFill>
                <a:srgbClr val="94DBE2"/>
              </a:solidFill>
              <a:prstDash val="solid"/>
              <a:miter lim="400000"/>
            </a:ln>
          </a:bottom>
          <a:insideH>
            <a:ln w="12700" cap="flat">
              <a:solidFill>
                <a:srgbClr val="94DBE2"/>
              </a:solidFill>
              <a:prstDash val="solid"/>
              <a:miter lim="400000"/>
            </a:ln>
          </a:insideH>
          <a:insideV>
            <a:ln w="12700" cap="flat">
              <a:solidFill>
                <a:srgbClr val="94DBE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55239FA5-224D-4826-BD08-F71DFD6CEF6A}" styleName="">
    <a:tblBg/>
    <a:wholeTbl>
      <a:tcTxStyle b="off" i="off">
        <a:font>
          <a:latin typeface="Georgia"/>
          <a:ea typeface="Georgia"/>
          <a:cs typeface="Georgia"/>
        </a:font>
        <a:srgbClr val="292929">
          <a:alpha val="93000"/>
        </a:srgbClr>
      </a:tcTxStyle>
      <a:tcStyle>
        <a:tcBdr>
          <a:left>
            <a:ln w="12700" cap="flat">
              <a:solidFill>
                <a:srgbClr val="94DBE2"/>
              </a:solidFill>
              <a:prstDash val="solid"/>
              <a:miter lim="400000"/>
            </a:ln>
          </a:left>
          <a:right>
            <a:ln w="12700" cap="flat">
              <a:solidFill>
                <a:srgbClr val="94DBE2"/>
              </a:solidFill>
              <a:prstDash val="solid"/>
              <a:miter lim="400000"/>
            </a:ln>
          </a:right>
          <a:top>
            <a:ln w="12700" cap="flat">
              <a:solidFill>
                <a:srgbClr val="94DBE2"/>
              </a:solidFill>
              <a:prstDash val="solid"/>
              <a:miter lim="400000"/>
            </a:ln>
          </a:top>
          <a:bottom>
            <a:ln w="12700" cap="flat">
              <a:solidFill>
                <a:srgbClr val="94DBE2"/>
              </a:solidFill>
              <a:prstDash val="solid"/>
              <a:miter lim="400000"/>
            </a:ln>
          </a:bottom>
          <a:insideH>
            <a:ln w="12700" cap="flat">
              <a:solidFill>
                <a:srgbClr val="94DBE2"/>
              </a:solidFill>
              <a:prstDash val="solid"/>
              <a:miter lim="400000"/>
            </a:ln>
          </a:insideH>
          <a:insideV>
            <a:ln w="12700" cap="flat">
              <a:solidFill>
                <a:srgbClr val="94DBE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6F6F6"/>
          </a:solidFill>
        </a:fill>
      </a:tcStyle>
    </a:band2H>
    <a:firstCol>
      <a:tcTxStyle b="off" i="off">
        <a:font>
          <a:latin typeface="Marker Felt"/>
          <a:ea typeface="Marker Felt"/>
          <a:cs typeface="Marker Felt"/>
        </a:font>
        <a:srgbClr val="FFFFFF"/>
      </a:tcTxStyle>
      <a:tcStyle>
        <a:tcBdr>
          <a:left>
            <a:ln w="12700" cap="flat">
              <a:solidFill>
                <a:srgbClr val="94DBE2"/>
              </a:solidFill>
              <a:prstDash val="solid"/>
              <a:miter lim="400000"/>
            </a:ln>
          </a:left>
          <a:right>
            <a:ln w="12700" cap="flat">
              <a:solidFill>
                <a:srgbClr val="94DBE2"/>
              </a:solidFill>
              <a:prstDash val="solid"/>
              <a:miter lim="400000"/>
            </a:ln>
          </a:right>
          <a:top>
            <a:ln w="12700" cap="flat">
              <a:solidFill>
                <a:srgbClr val="94DBE2"/>
              </a:solidFill>
              <a:prstDash val="solid"/>
              <a:miter lim="400000"/>
            </a:ln>
          </a:top>
          <a:bottom>
            <a:ln w="12700" cap="flat">
              <a:solidFill>
                <a:srgbClr val="94DBE2"/>
              </a:solidFill>
              <a:prstDash val="solid"/>
              <a:miter lim="400000"/>
            </a:ln>
          </a:bottom>
          <a:insideH>
            <a:ln w="12700" cap="flat">
              <a:solidFill>
                <a:srgbClr val="94DBE2"/>
              </a:solidFill>
              <a:prstDash val="solid"/>
              <a:miter lim="400000"/>
            </a:ln>
          </a:insideH>
          <a:insideV>
            <a:ln w="12700" cap="flat">
              <a:solidFill>
                <a:srgbClr val="94DBE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Marker Felt"/>
          <a:ea typeface="Marker Felt"/>
          <a:cs typeface="Marker Felt"/>
        </a:font>
        <a:srgbClr val="FFFFFF"/>
      </a:tcTxStyle>
      <a:tcStyle>
        <a:tcBdr>
          <a:left>
            <a:ln w="12700" cap="flat">
              <a:solidFill>
                <a:srgbClr val="94DBE2"/>
              </a:solidFill>
              <a:prstDash val="solid"/>
              <a:miter lim="400000"/>
            </a:ln>
          </a:left>
          <a:right>
            <a:ln w="12700" cap="flat">
              <a:solidFill>
                <a:srgbClr val="94DBE2"/>
              </a:solidFill>
              <a:prstDash val="solid"/>
              <a:miter lim="400000"/>
            </a:ln>
          </a:right>
          <a:top>
            <a:ln w="12700" cap="flat">
              <a:solidFill>
                <a:srgbClr val="94DBE2"/>
              </a:solidFill>
              <a:prstDash val="solid"/>
              <a:miter lim="400000"/>
            </a:ln>
          </a:top>
          <a:bottom>
            <a:ln w="12700" cap="flat">
              <a:solidFill>
                <a:srgbClr val="94DBE2"/>
              </a:solidFill>
              <a:prstDash val="solid"/>
              <a:miter lim="400000"/>
            </a:ln>
          </a:bottom>
          <a:insideH>
            <a:ln w="12700" cap="flat">
              <a:solidFill>
                <a:srgbClr val="94DBE2"/>
              </a:solidFill>
              <a:prstDash val="solid"/>
              <a:miter lim="400000"/>
            </a:ln>
          </a:insideH>
          <a:insideV>
            <a:ln w="12700" cap="flat">
              <a:solidFill>
                <a:srgbClr val="94DBE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Marker Felt"/>
          <a:ea typeface="Marker Felt"/>
          <a:cs typeface="Marker Felt"/>
        </a:font>
        <a:srgbClr val="FFFFFF"/>
      </a:tcTxStyle>
      <a:tcStyle>
        <a:tcBdr>
          <a:left>
            <a:ln w="12700" cap="flat">
              <a:solidFill>
                <a:srgbClr val="94DBE2"/>
              </a:solidFill>
              <a:prstDash val="solid"/>
              <a:miter lim="400000"/>
            </a:ln>
          </a:left>
          <a:right>
            <a:ln w="12700" cap="flat">
              <a:solidFill>
                <a:srgbClr val="94DBE2"/>
              </a:solidFill>
              <a:prstDash val="solid"/>
              <a:miter lim="400000"/>
            </a:ln>
          </a:right>
          <a:top>
            <a:ln w="12700" cap="flat">
              <a:solidFill>
                <a:srgbClr val="94DBE2"/>
              </a:solidFill>
              <a:prstDash val="solid"/>
              <a:miter lim="400000"/>
            </a:ln>
          </a:top>
          <a:bottom>
            <a:ln w="12700" cap="flat">
              <a:solidFill>
                <a:srgbClr val="94DBE2"/>
              </a:solidFill>
              <a:prstDash val="solid"/>
              <a:miter lim="400000"/>
            </a:ln>
          </a:bottom>
          <a:insideH>
            <a:ln w="12700" cap="flat">
              <a:solidFill>
                <a:srgbClr val="94DBE2"/>
              </a:solidFill>
              <a:prstDash val="solid"/>
              <a:miter lim="400000"/>
            </a:ln>
          </a:insideH>
          <a:insideV>
            <a:ln w="12700" cap="flat">
              <a:solidFill>
                <a:srgbClr val="94DBE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9845F766-BE19-4893-9CF9-A000560E3429}" styleName="">
    <a:tblBg/>
    <a:wholeTbl>
      <a:tcTxStyle b="off" i="off">
        <a:font>
          <a:latin typeface="Georgia"/>
          <a:ea typeface="Georgia"/>
          <a:cs typeface="Georgia"/>
        </a:font>
        <a:srgbClr val="292929">
          <a:alpha val="93000"/>
        </a:srgbClr>
      </a:tcTxStyle>
      <a:tcStyle>
        <a:tcBdr>
          <a:left>
            <a:ln w="12700" cap="flat">
              <a:solidFill>
                <a:srgbClr val="94DBE2"/>
              </a:solidFill>
              <a:prstDash val="solid"/>
              <a:miter lim="400000"/>
            </a:ln>
          </a:left>
          <a:right>
            <a:ln w="12700" cap="flat">
              <a:solidFill>
                <a:srgbClr val="94DBE2"/>
              </a:solidFill>
              <a:prstDash val="solid"/>
              <a:miter lim="400000"/>
            </a:ln>
          </a:right>
          <a:top>
            <a:ln w="12700" cap="flat">
              <a:solidFill>
                <a:srgbClr val="94DBE2"/>
              </a:solidFill>
              <a:prstDash val="solid"/>
              <a:miter lim="400000"/>
            </a:ln>
          </a:top>
          <a:bottom>
            <a:ln w="12700" cap="flat">
              <a:solidFill>
                <a:srgbClr val="94DBE2"/>
              </a:solidFill>
              <a:prstDash val="solid"/>
              <a:miter lim="400000"/>
            </a:ln>
          </a:bottom>
          <a:insideH>
            <a:ln w="12700" cap="flat">
              <a:solidFill>
                <a:srgbClr val="94DBE2"/>
              </a:solidFill>
              <a:prstDash val="solid"/>
              <a:miter lim="400000"/>
            </a:ln>
          </a:insideH>
          <a:insideV>
            <a:ln w="12700" cap="flat">
              <a:solidFill>
                <a:srgbClr val="94DBE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6F6F6"/>
          </a:solidFill>
        </a:fill>
      </a:tcStyle>
    </a:band2H>
    <a:firstCol>
      <a:tcTxStyle b="off" i="off">
        <a:font>
          <a:latin typeface="Marker Felt"/>
          <a:ea typeface="Marker Felt"/>
          <a:cs typeface="Marker Felt"/>
        </a:font>
        <a:srgbClr val="FFFFFF"/>
      </a:tcTxStyle>
      <a:tcStyle>
        <a:tcBdr>
          <a:left>
            <a:ln w="12700" cap="flat">
              <a:solidFill>
                <a:srgbClr val="94DBE2"/>
              </a:solidFill>
              <a:prstDash val="solid"/>
              <a:miter lim="400000"/>
            </a:ln>
          </a:left>
          <a:right>
            <a:ln w="12700" cap="flat">
              <a:solidFill>
                <a:srgbClr val="94DBE2"/>
              </a:solidFill>
              <a:prstDash val="solid"/>
              <a:miter lim="400000"/>
            </a:ln>
          </a:right>
          <a:top>
            <a:ln w="12700" cap="flat">
              <a:solidFill>
                <a:srgbClr val="94DBE2"/>
              </a:solidFill>
              <a:prstDash val="solid"/>
              <a:miter lim="400000"/>
            </a:ln>
          </a:top>
          <a:bottom>
            <a:ln w="12700" cap="flat">
              <a:solidFill>
                <a:srgbClr val="94DBE2"/>
              </a:solidFill>
              <a:prstDash val="solid"/>
              <a:miter lim="400000"/>
            </a:ln>
          </a:bottom>
          <a:insideH>
            <a:ln w="12700" cap="flat">
              <a:solidFill>
                <a:srgbClr val="94DBE2"/>
              </a:solidFill>
              <a:prstDash val="solid"/>
              <a:miter lim="400000"/>
            </a:ln>
          </a:insideH>
          <a:insideV>
            <a:ln w="12700" cap="flat">
              <a:solidFill>
                <a:srgbClr val="94DBE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Marker Felt"/>
          <a:ea typeface="Marker Felt"/>
          <a:cs typeface="Marker Felt"/>
        </a:font>
        <a:srgbClr val="FFFFFF"/>
      </a:tcTxStyle>
      <a:tcStyle>
        <a:tcBdr>
          <a:left>
            <a:ln w="12700" cap="flat">
              <a:solidFill>
                <a:srgbClr val="94DBE2"/>
              </a:solidFill>
              <a:prstDash val="solid"/>
              <a:miter lim="400000"/>
            </a:ln>
          </a:left>
          <a:right>
            <a:ln w="12700" cap="flat">
              <a:solidFill>
                <a:srgbClr val="94DBE2"/>
              </a:solidFill>
              <a:prstDash val="solid"/>
              <a:miter lim="400000"/>
            </a:ln>
          </a:right>
          <a:top>
            <a:ln w="12700" cap="flat">
              <a:solidFill>
                <a:srgbClr val="94DBE2"/>
              </a:solidFill>
              <a:prstDash val="solid"/>
              <a:miter lim="400000"/>
            </a:ln>
          </a:top>
          <a:bottom>
            <a:ln w="12700" cap="flat">
              <a:solidFill>
                <a:srgbClr val="94DBE2"/>
              </a:solidFill>
              <a:prstDash val="solid"/>
              <a:miter lim="400000"/>
            </a:ln>
          </a:bottom>
          <a:insideH>
            <a:ln w="12700" cap="flat">
              <a:solidFill>
                <a:srgbClr val="94DBE2"/>
              </a:solidFill>
              <a:prstDash val="solid"/>
              <a:miter lim="400000"/>
            </a:ln>
          </a:insideH>
          <a:insideV>
            <a:ln w="12700" cap="flat">
              <a:solidFill>
                <a:srgbClr val="94DBE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Marker Felt"/>
          <a:ea typeface="Marker Felt"/>
          <a:cs typeface="Marker Felt"/>
        </a:font>
        <a:srgbClr val="FFFFFF"/>
      </a:tcTxStyle>
      <a:tcStyle>
        <a:tcBdr>
          <a:left>
            <a:ln w="12700" cap="flat">
              <a:solidFill>
                <a:srgbClr val="94DBE2"/>
              </a:solidFill>
              <a:prstDash val="solid"/>
              <a:miter lim="400000"/>
            </a:ln>
          </a:left>
          <a:right>
            <a:ln w="12700" cap="flat">
              <a:solidFill>
                <a:srgbClr val="94DBE2"/>
              </a:solidFill>
              <a:prstDash val="solid"/>
              <a:miter lim="400000"/>
            </a:ln>
          </a:right>
          <a:top>
            <a:ln w="12700" cap="flat">
              <a:solidFill>
                <a:srgbClr val="94DBE2"/>
              </a:solidFill>
              <a:prstDash val="solid"/>
              <a:miter lim="400000"/>
            </a:ln>
          </a:top>
          <a:bottom>
            <a:ln w="12700" cap="flat">
              <a:solidFill>
                <a:srgbClr val="94DBE2"/>
              </a:solidFill>
              <a:prstDash val="solid"/>
              <a:miter lim="400000"/>
            </a:ln>
          </a:bottom>
          <a:insideH>
            <a:ln w="12700" cap="flat">
              <a:solidFill>
                <a:srgbClr val="94DBE2"/>
              </a:solidFill>
              <a:prstDash val="solid"/>
              <a:miter lim="400000"/>
            </a:ln>
          </a:insideH>
          <a:insideV>
            <a:ln w="12700" cap="flat">
              <a:solidFill>
                <a:srgbClr val="94DBE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176" y="-10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0" name="Shape 4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411630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7" name="Shape 41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Prince George Math Academy October 16th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23" name="Shape 42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grown up version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81" name="Shape 58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lnSpc>
                <a:spcPct val="117999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What patterns do you notice?</a:t>
            </a:r>
          </a:p>
          <a:p>
            <a:pPr defTabSz="457200">
              <a:lnSpc>
                <a:spcPct val="117999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into patterns AAB then x’n by 3, then divisibility …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Shape 58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87" name="Shape 58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lnSpc>
                <a:spcPct val="117999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Use the chart</a:t>
            </a:r>
          </a:p>
          <a:p>
            <a:pPr defTabSz="457200">
              <a:lnSpc>
                <a:spcPct val="117999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make problems to match it.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Shape 68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82" name="Shape 68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groups of, rows of… where does groups of come from??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Shape 80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04" name="Shape 80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WHAT’S THE AREA?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Shape 94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43" name="Shape 94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teach a lesson sequence</a:t>
            </a:r>
          </a:p>
          <a:p>
            <a:r>
              <a:t>explore connectedness</a:t>
            </a:r>
          </a:p>
          <a:p>
            <a:r>
              <a:t>talk algebra...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Shape 98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89" name="Shape 98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R="457200" defTabSz="457200">
              <a:lnSpc>
                <a:spcPct val="115000"/>
              </a:lnSpc>
              <a:spcBef>
                <a:spcPts val="1000"/>
              </a:spcBef>
              <a:defRPr sz="19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model all...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Shape 105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60" name="Shape 106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breaking it into smaller factors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e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tif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e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e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jpe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787400" y="1511300"/>
            <a:ext cx="11430000" cy="3810000"/>
          </a:xfrm>
          <a:prstGeom prst="rect">
            <a:avLst/>
          </a:prstGeom>
        </p:spPr>
        <p:txBody>
          <a:bodyPr anchor="b"/>
          <a:lstStyle>
            <a:lvl1pPr>
              <a:defRPr cap="all" spc="156">
                <a:solidFill>
                  <a:srgbClr val="276D6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87400" y="5308600"/>
            <a:ext cx="11430000" cy="1892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600"/>
            </a:lvl1pPr>
            <a:lvl2pPr marL="0" indent="0" algn="ctr">
              <a:spcBef>
                <a:spcPts val="0"/>
              </a:spcBef>
              <a:buSzTx/>
              <a:buNone/>
              <a:defRPr sz="5600"/>
            </a:lvl2pPr>
            <a:lvl3pPr marL="0" indent="0" algn="ctr">
              <a:spcBef>
                <a:spcPts val="0"/>
              </a:spcBef>
              <a:buSzTx/>
              <a:buNone/>
              <a:defRPr sz="5600"/>
            </a:lvl3pPr>
            <a:lvl4pPr marL="0" indent="0" algn="ctr">
              <a:spcBef>
                <a:spcPts val="0"/>
              </a:spcBef>
              <a:buSzTx/>
              <a:buNone/>
              <a:defRPr sz="5600"/>
            </a:lvl4pPr>
            <a:lvl5pPr marL="0" indent="0" algn="ctr">
              <a:spcBef>
                <a:spcPts val="0"/>
              </a:spcBef>
              <a:buSzTx/>
              <a:buNone/>
              <a:defRPr sz="5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Image"/>
          <p:cNvSpPr>
            <a:spLocks noGrp="1"/>
          </p:cNvSpPr>
          <p:nvPr>
            <p:ph type="pic" sz="quarter" idx="13"/>
          </p:nvPr>
        </p:nvSpPr>
        <p:spPr>
          <a:xfrm>
            <a:off x="7556500" y="2768600"/>
            <a:ext cx="4292600" cy="5715000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87400" y="2768600"/>
            <a:ext cx="52705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800"/>
              </a:spcBef>
              <a:buBlip>
                <a:blip r:embed="rId2"/>
              </a:buBlip>
            </a:lvl1pPr>
            <a:lvl2pPr>
              <a:spcBef>
                <a:spcPts val="2800"/>
              </a:spcBef>
              <a:buBlip>
                <a:blip r:embed="rId2"/>
              </a:buBlip>
            </a:lvl2pPr>
            <a:lvl3pPr>
              <a:spcBef>
                <a:spcPts val="2800"/>
              </a:spcBef>
              <a:buBlip>
                <a:blip r:embed="rId2"/>
              </a:buBlip>
            </a:lvl3pPr>
            <a:lvl4pPr>
              <a:spcBef>
                <a:spcPts val="2800"/>
              </a:spcBef>
              <a:buBlip>
                <a:blip r:embed="rId2"/>
              </a:buBlip>
            </a:lvl4pPr>
            <a:lvl5pPr>
              <a:spcBef>
                <a:spcPts val="2800"/>
              </a:spcBef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87400" y="2768600"/>
            <a:ext cx="52705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800"/>
              </a:spcBef>
              <a:buBlip>
                <a:blip r:embed="rId2"/>
              </a:buBlip>
            </a:lvl1pPr>
            <a:lvl2pPr>
              <a:spcBef>
                <a:spcPts val="2800"/>
              </a:spcBef>
              <a:buBlip>
                <a:blip r:embed="rId2"/>
              </a:buBlip>
            </a:lvl2pPr>
            <a:lvl3pPr>
              <a:spcBef>
                <a:spcPts val="2800"/>
              </a:spcBef>
              <a:buBlip>
                <a:blip r:embed="rId2"/>
              </a:buBlip>
            </a:lvl3pPr>
            <a:lvl4pPr>
              <a:spcBef>
                <a:spcPts val="2800"/>
              </a:spcBef>
              <a:buBlip>
                <a:blip r:embed="rId2"/>
              </a:buBlip>
            </a:lvl4pPr>
            <a:lvl5pPr>
              <a:spcBef>
                <a:spcPts val="2800"/>
              </a:spcBef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946900" y="2768600"/>
            <a:ext cx="52705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800"/>
              </a:spcBef>
              <a:buBlip>
                <a:blip r:embed="rId2"/>
              </a:buBlip>
            </a:lvl1pPr>
            <a:lvl2pPr>
              <a:spcBef>
                <a:spcPts val="2800"/>
              </a:spcBef>
              <a:buBlip>
                <a:blip r:embed="rId2"/>
              </a:buBlip>
            </a:lvl2pPr>
            <a:lvl3pPr>
              <a:spcBef>
                <a:spcPts val="2800"/>
              </a:spcBef>
              <a:buBlip>
                <a:blip r:embed="rId2"/>
              </a:buBlip>
            </a:lvl3pPr>
            <a:lvl4pPr>
              <a:spcBef>
                <a:spcPts val="2800"/>
              </a:spcBef>
              <a:buBlip>
                <a:blip r:embed="rId2"/>
              </a:buBlip>
            </a:lvl4pPr>
            <a:lvl5pPr>
              <a:spcBef>
                <a:spcPts val="2800"/>
              </a:spcBef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Imag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676900" cy="6553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18" name="Title Text"/>
          <p:cNvSpPr txBox="1">
            <a:spLocks noGrp="1"/>
          </p:cNvSpPr>
          <p:nvPr>
            <p:ph type="title"/>
          </p:nvPr>
        </p:nvSpPr>
        <p:spPr>
          <a:xfrm>
            <a:off x="647700" y="152400"/>
            <a:ext cx="11709400" cy="2032000"/>
          </a:xfrm>
          <a:prstGeom prst="rect">
            <a:avLst/>
          </a:prstGeom>
        </p:spPr>
        <p:txBody>
          <a:bodyPr/>
          <a:lstStyle>
            <a:lvl1pPr algn="l">
              <a:defRPr sz="8100">
                <a:solidFill>
                  <a:srgbClr val="FFFFFF">
                    <a:alpha val="95000"/>
                  </a:srgbClr>
                </a:solidFill>
                <a:latin typeface="+mn-lt"/>
                <a:ea typeface="+mn-ea"/>
                <a:cs typeface="+mn-cs"/>
                <a:sym typeface="Palatino"/>
              </a:defRPr>
            </a:lvl1pPr>
          </a:lstStyle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11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47700" y="2628900"/>
            <a:ext cx="5600700" cy="6477000"/>
          </a:xfrm>
          <a:prstGeom prst="rect">
            <a:avLst/>
          </a:prstGeom>
        </p:spPr>
        <p:txBody>
          <a:bodyPr/>
          <a:lstStyle>
            <a:lvl1pPr marL="444500" indent="-444500">
              <a:lnSpc>
                <a:spcPct val="120000"/>
              </a:lnSpc>
              <a:spcBef>
                <a:spcPts val="2400"/>
              </a:spcBef>
              <a:buSzPct val="60000"/>
              <a:buFont typeface="Zapf Dingbats"/>
              <a:buBlip>
                <a:blip r:embed="rId3"/>
              </a:buBlip>
              <a:defRPr sz="3200">
                <a:solidFill>
                  <a:srgbClr val="546056"/>
                </a:solidFill>
                <a:latin typeface="+mn-lt"/>
                <a:ea typeface="+mn-ea"/>
                <a:cs typeface="+mn-cs"/>
                <a:sym typeface="Palatino"/>
              </a:defRPr>
            </a:lvl1pPr>
            <a:lvl2pPr marL="889000" indent="-444500">
              <a:lnSpc>
                <a:spcPct val="120000"/>
              </a:lnSpc>
              <a:spcBef>
                <a:spcPts val="2400"/>
              </a:spcBef>
              <a:buSzPct val="60000"/>
              <a:buFont typeface="Zapf Dingbats"/>
              <a:buBlip>
                <a:blip r:embed="rId3"/>
              </a:buBlip>
              <a:defRPr sz="3200">
                <a:solidFill>
                  <a:srgbClr val="546056"/>
                </a:solidFill>
                <a:latin typeface="+mn-lt"/>
                <a:ea typeface="+mn-ea"/>
                <a:cs typeface="+mn-cs"/>
                <a:sym typeface="Palatino"/>
              </a:defRPr>
            </a:lvl2pPr>
            <a:lvl3pPr marL="1333500" indent="-444500">
              <a:lnSpc>
                <a:spcPct val="120000"/>
              </a:lnSpc>
              <a:spcBef>
                <a:spcPts val="2400"/>
              </a:spcBef>
              <a:buSzPct val="60000"/>
              <a:buFont typeface="Zapf Dingbats"/>
              <a:buBlip>
                <a:blip r:embed="rId3"/>
              </a:buBlip>
              <a:defRPr sz="3200">
                <a:solidFill>
                  <a:srgbClr val="546056"/>
                </a:solidFill>
                <a:latin typeface="+mn-lt"/>
                <a:ea typeface="+mn-ea"/>
                <a:cs typeface="+mn-cs"/>
                <a:sym typeface="Palatino"/>
              </a:defRPr>
            </a:lvl3pPr>
            <a:lvl4pPr marL="1778000" indent="-444500">
              <a:lnSpc>
                <a:spcPct val="120000"/>
              </a:lnSpc>
              <a:spcBef>
                <a:spcPts val="2400"/>
              </a:spcBef>
              <a:buSzPct val="60000"/>
              <a:buFont typeface="Zapf Dingbats"/>
              <a:buBlip>
                <a:blip r:embed="rId3"/>
              </a:buBlip>
              <a:defRPr sz="3200">
                <a:solidFill>
                  <a:srgbClr val="546056"/>
                </a:solidFill>
                <a:latin typeface="+mn-lt"/>
                <a:ea typeface="+mn-ea"/>
                <a:cs typeface="+mn-cs"/>
                <a:sym typeface="Palatino"/>
              </a:defRPr>
            </a:lvl4pPr>
            <a:lvl5pPr marL="2222500" indent="-444500">
              <a:lnSpc>
                <a:spcPct val="120000"/>
              </a:lnSpc>
              <a:spcBef>
                <a:spcPts val="2400"/>
              </a:spcBef>
              <a:buSzPct val="60000"/>
              <a:buFont typeface="Zapf Dingbats"/>
              <a:buBlip>
                <a:blip r:embed="rId3"/>
              </a:buBlip>
              <a:defRPr sz="3200">
                <a:solidFill>
                  <a:srgbClr val="546056"/>
                </a:solidFill>
                <a:latin typeface="+mn-lt"/>
                <a:ea typeface="+mn-ea"/>
                <a:cs typeface="+mn-cs"/>
                <a:sym typeface="Palatin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4600" y="9359900"/>
            <a:ext cx="342900" cy="4064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FFFFFF">
                    <a:alpha val="95000"/>
                  </a:srgbClr>
                </a:solidFill>
                <a:latin typeface="+mn-lt"/>
                <a:ea typeface="+mn-ea"/>
                <a:cs typeface="+mn-cs"/>
                <a:sym typeface="Palatin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copy 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62422" y="9271000"/>
            <a:ext cx="262566" cy="317500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400" spc="-16">
                <a:solidFill>
                  <a:srgbClr val="728FBC"/>
                </a:solidFill>
                <a:latin typeface="+mn-lt"/>
                <a:ea typeface="+mn-ea"/>
                <a:cs typeface="+mn-cs"/>
                <a:sym typeface="Palatin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4600" y="9359900"/>
            <a:ext cx="342900" cy="4064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FFFFFF">
                    <a:alpha val="95000"/>
                  </a:srgbClr>
                </a:solidFill>
                <a:latin typeface="+mn-lt"/>
                <a:ea typeface="+mn-ea"/>
                <a:cs typeface="+mn-cs"/>
                <a:sym typeface="Palatin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Text"/>
          <p:cNvSpPr txBox="1">
            <a:spLocks noGrp="1"/>
          </p:cNvSpPr>
          <p:nvPr>
            <p:ph type="title"/>
          </p:nvPr>
        </p:nvSpPr>
        <p:spPr>
          <a:xfrm>
            <a:off x="647700" y="2628900"/>
            <a:ext cx="11709400" cy="4508500"/>
          </a:xfrm>
          <a:prstGeom prst="rect">
            <a:avLst/>
          </a:prstGeom>
        </p:spPr>
        <p:txBody>
          <a:bodyPr/>
          <a:lstStyle>
            <a:lvl1pPr>
              <a:defRPr sz="7500">
                <a:solidFill>
                  <a:srgbClr val="546056"/>
                </a:solidFill>
                <a:latin typeface="+mn-lt"/>
                <a:ea typeface="+mn-ea"/>
                <a:cs typeface="+mn-cs"/>
                <a:sym typeface="Palatino"/>
              </a:defRPr>
            </a:lvl1pPr>
          </a:lstStyle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4600" y="9359900"/>
            <a:ext cx="342900" cy="4064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FFFFFF">
                    <a:alpha val="95000"/>
                  </a:srgbClr>
                </a:solidFill>
                <a:latin typeface="+mn-lt"/>
                <a:ea typeface="+mn-ea"/>
                <a:cs typeface="+mn-cs"/>
                <a:sym typeface="Palatin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000" y="9321800"/>
            <a:ext cx="292100" cy="317500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Left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le Text"/>
          <p:cNvSpPr txBox="1">
            <a:spLocks noGrp="1"/>
          </p:cNvSpPr>
          <p:nvPr>
            <p:ph type="title"/>
          </p:nvPr>
        </p:nvSpPr>
        <p:spPr>
          <a:xfrm>
            <a:off x="647700" y="152400"/>
            <a:ext cx="11709400" cy="2032000"/>
          </a:xfrm>
          <a:prstGeom prst="rect">
            <a:avLst/>
          </a:prstGeom>
        </p:spPr>
        <p:txBody>
          <a:bodyPr/>
          <a:lstStyle>
            <a:lvl1pPr algn="l">
              <a:defRPr sz="8100">
                <a:solidFill>
                  <a:srgbClr val="FFFFFF">
                    <a:alpha val="95000"/>
                  </a:srgbClr>
                </a:solidFill>
                <a:latin typeface="+mn-lt"/>
                <a:ea typeface="+mn-ea"/>
                <a:cs typeface="+mn-cs"/>
                <a:sym typeface="Palatino"/>
              </a:defRPr>
            </a:lvl1pPr>
          </a:lstStyle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15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47700" y="2628900"/>
            <a:ext cx="5600700" cy="6477000"/>
          </a:xfrm>
          <a:prstGeom prst="rect">
            <a:avLst/>
          </a:prstGeom>
        </p:spPr>
        <p:txBody>
          <a:bodyPr/>
          <a:lstStyle>
            <a:lvl1pPr marL="444500" indent="-444500">
              <a:lnSpc>
                <a:spcPct val="120000"/>
              </a:lnSpc>
              <a:spcBef>
                <a:spcPts val="2400"/>
              </a:spcBef>
              <a:buSzPct val="60000"/>
              <a:buFont typeface="Zapf Dingbats"/>
              <a:buBlip>
                <a:blip r:embed="rId3"/>
              </a:buBlip>
              <a:defRPr sz="3200">
                <a:solidFill>
                  <a:srgbClr val="546056"/>
                </a:solidFill>
                <a:latin typeface="+mn-lt"/>
                <a:ea typeface="+mn-ea"/>
                <a:cs typeface="+mn-cs"/>
                <a:sym typeface="Palatino"/>
              </a:defRPr>
            </a:lvl1pPr>
            <a:lvl2pPr marL="889000" indent="-444500">
              <a:lnSpc>
                <a:spcPct val="120000"/>
              </a:lnSpc>
              <a:spcBef>
                <a:spcPts val="2400"/>
              </a:spcBef>
              <a:buSzPct val="60000"/>
              <a:buFont typeface="Zapf Dingbats"/>
              <a:buBlip>
                <a:blip r:embed="rId3"/>
              </a:buBlip>
              <a:defRPr sz="3200">
                <a:solidFill>
                  <a:srgbClr val="546056"/>
                </a:solidFill>
                <a:latin typeface="+mn-lt"/>
                <a:ea typeface="+mn-ea"/>
                <a:cs typeface="+mn-cs"/>
                <a:sym typeface="Palatino"/>
              </a:defRPr>
            </a:lvl2pPr>
            <a:lvl3pPr marL="1333500" indent="-444500">
              <a:lnSpc>
                <a:spcPct val="120000"/>
              </a:lnSpc>
              <a:spcBef>
                <a:spcPts val="2400"/>
              </a:spcBef>
              <a:buSzPct val="60000"/>
              <a:buFont typeface="Zapf Dingbats"/>
              <a:buBlip>
                <a:blip r:embed="rId3"/>
              </a:buBlip>
              <a:defRPr sz="3200">
                <a:solidFill>
                  <a:srgbClr val="546056"/>
                </a:solidFill>
                <a:latin typeface="+mn-lt"/>
                <a:ea typeface="+mn-ea"/>
                <a:cs typeface="+mn-cs"/>
                <a:sym typeface="Palatino"/>
              </a:defRPr>
            </a:lvl3pPr>
            <a:lvl4pPr marL="1778000" indent="-444500">
              <a:lnSpc>
                <a:spcPct val="120000"/>
              </a:lnSpc>
              <a:spcBef>
                <a:spcPts val="2400"/>
              </a:spcBef>
              <a:buSzPct val="60000"/>
              <a:buFont typeface="Zapf Dingbats"/>
              <a:buBlip>
                <a:blip r:embed="rId3"/>
              </a:buBlip>
              <a:defRPr sz="3200">
                <a:solidFill>
                  <a:srgbClr val="546056"/>
                </a:solidFill>
                <a:latin typeface="+mn-lt"/>
                <a:ea typeface="+mn-ea"/>
                <a:cs typeface="+mn-cs"/>
                <a:sym typeface="Palatino"/>
              </a:defRPr>
            </a:lvl4pPr>
            <a:lvl5pPr marL="2222500" indent="-444500">
              <a:lnSpc>
                <a:spcPct val="120000"/>
              </a:lnSpc>
              <a:spcBef>
                <a:spcPts val="2400"/>
              </a:spcBef>
              <a:buSzPct val="60000"/>
              <a:buFont typeface="Zapf Dingbats"/>
              <a:buBlip>
                <a:blip r:embed="rId3"/>
              </a:buBlip>
              <a:defRPr sz="3200">
                <a:solidFill>
                  <a:srgbClr val="546056"/>
                </a:solidFill>
                <a:latin typeface="+mn-lt"/>
                <a:ea typeface="+mn-ea"/>
                <a:cs typeface="+mn-cs"/>
                <a:sym typeface="Palatin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4600" y="9359900"/>
            <a:ext cx="342900" cy="4064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FFFFFF">
                    <a:alpha val="95000"/>
                  </a:srgbClr>
                </a:solidFill>
                <a:latin typeface="+mn-lt"/>
                <a:ea typeface="+mn-ea"/>
                <a:cs typeface="+mn-cs"/>
                <a:sym typeface="Palatin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Text"/>
          <p:cNvSpPr txBox="1">
            <a:spLocks noGrp="1"/>
          </p:cNvSpPr>
          <p:nvPr>
            <p:ph type="title"/>
          </p:nvPr>
        </p:nvSpPr>
        <p:spPr>
          <a:xfrm>
            <a:off x="825500" y="50800"/>
            <a:ext cx="11353800" cy="2032000"/>
          </a:xfrm>
          <a:prstGeom prst="rect">
            <a:avLst/>
          </a:prstGeom>
          <a:effectLst>
            <a:outerShdw blurRad="12700" dist="25400" dir="16200000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 algn="l">
              <a:lnSpc>
                <a:spcPct val="90000"/>
              </a:lnSpc>
              <a:defRPr sz="7200" cap="all" spc="360">
                <a:solidFill>
                  <a:srgbClr val="FBF9E6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166" name="Body Level One…"/>
          <p:cNvSpPr txBox="1">
            <a:spLocks noGrp="1"/>
          </p:cNvSpPr>
          <p:nvPr>
            <p:ph type="body" idx="1"/>
          </p:nvPr>
        </p:nvSpPr>
        <p:spPr>
          <a:xfrm>
            <a:off x="825500" y="2705100"/>
            <a:ext cx="11353800" cy="6223000"/>
          </a:xfrm>
          <a:prstGeom prst="rect">
            <a:avLst/>
          </a:prstGeom>
          <a:effectLst>
            <a:outerShdw blurRad="25400" dist="12700" dir="5400000" rotWithShape="0">
              <a:srgbClr val="FFFFFF">
                <a:alpha val="45000"/>
              </a:srgbClr>
            </a:outerShdw>
          </a:effectLst>
        </p:spPr>
        <p:txBody>
          <a:bodyPr/>
          <a:lstStyle>
            <a:lvl1pPr marL="355600" indent="-355600">
              <a:lnSpc>
                <a:spcPct val="120000"/>
              </a:lnSpc>
              <a:spcBef>
                <a:spcPts val="3600"/>
              </a:spcBef>
              <a:buSzPct val="40000"/>
              <a:buFont typeface="Zapf Dingbats"/>
              <a:buBlip>
                <a:blip r:embed="rId3"/>
              </a:buBlip>
              <a:defRPr sz="3200">
                <a:solidFill>
                  <a:srgbClr val="4F5C3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800100" indent="-355600">
              <a:lnSpc>
                <a:spcPct val="120000"/>
              </a:lnSpc>
              <a:spcBef>
                <a:spcPts val="3600"/>
              </a:spcBef>
              <a:buSzPct val="40000"/>
              <a:buFont typeface="Zapf Dingbats"/>
              <a:buBlip>
                <a:blip r:embed="rId3"/>
              </a:buBlip>
              <a:defRPr sz="3200">
                <a:solidFill>
                  <a:srgbClr val="4F5C3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244600" indent="-355600">
              <a:lnSpc>
                <a:spcPct val="120000"/>
              </a:lnSpc>
              <a:spcBef>
                <a:spcPts val="3600"/>
              </a:spcBef>
              <a:buSzPct val="40000"/>
              <a:buFont typeface="Zapf Dingbats"/>
              <a:buBlip>
                <a:blip r:embed="rId3"/>
              </a:buBlip>
              <a:defRPr sz="3200">
                <a:solidFill>
                  <a:srgbClr val="4F5C3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689100" indent="-355600">
              <a:lnSpc>
                <a:spcPct val="120000"/>
              </a:lnSpc>
              <a:spcBef>
                <a:spcPts val="3600"/>
              </a:spcBef>
              <a:buSzPct val="40000"/>
              <a:buFont typeface="Zapf Dingbats"/>
              <a:buBlip>
                <a:blip r:embed="rId3"/>
              </a:buBlip>
              <a:defRPr sz="3200">
                <a:solidFill>
                  <a:srgbClr val="4F5C3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133600" indent="-355600">
              <a:lnSpc>
                <a:spcPct val="120000"/>
              </a:lnSpc>
              <a:spcBef>
                <a:spcPts val="3600"/>
              </a:spcBef>
              <a:buSzPct val="40000"/>
              <a:buFont typeface="Zapf Dingbats"/>
              <a:buBlip>
                <a:blip r:embed="rId3"/>
              </a:buBlip>
              <a:defRPr sz="3200">
                <a:solidFill>
                  <a:srgbClr val="4F5C3F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37299" y="8991600"/>
            <a:ext cx="342901" cy="406400"/>
          </a:xfrm>
          <a:prstGeom prst="rect">
            <a:avLst/>
          </a:prstGeom>
          <a:effectLst>
            <a:outerShdw blurRad="12700" dist="12700" dir="5400000" rotWithShape="0">
              <a:srgbClr val="FFFFFF">
                <a:alpha val="20000"/>
              </a:srgbClr>
            </a:outerShdw>
          </a:effectLst>
        </p:spPr>
        <p:txBody>
          <a:bodyPr/>
          <a:lstStyle>
            <a:lvl1pPr>
              <a:defRPr sz="1800">
                <a:solidFill>
                  <a:srgbClr val="4F5C3F"/>
                </a:solidFill>
                <a:latin typeface="+mn-lt"/>
                <a:ea typeface="+mn-ea"/>
                <a:cs typeface="+mn-cs"/>
                <a:sym typeface="Palatin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800"/>
              </a:spcBef>
              <a:buBlip>
                <a:blip r:embed="rId2"/>
              </a:buBlip>
            </a:lvl1pPr>
            <a:lvl2pPr>
              <a:spcBef>
                <a:spcPts val="2800"/>
              </a:spcBef>
              <a:buBlip>
                <a:blip r:embed="rId2"/>
              </a:buBlip>
            </a:lvl2pPr>
            <a:lvl3pPr>
              <a:spcBef>
                <a:spcPts val="2800"/>
              </a:spcBef>
              <a:buBlip>
                <a:blip r:embed="rId2"/>
              </a:buBlip>
            </a:lvl3pPr>
            <a:lvl4pPr>
              <a:spcBef>
                <a:spcPts val="2800"/>
              </a:spcBef>
              <a:buBlip>
                <a:blip r:embed="rId2"/>
              </a:buBlip>
            </a:lvl4pPr>
            <a:lvl5pPr>
              <a:spcBef>
                <a:spcPts val="2800"/>
              </a:spcBef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 copy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itle Text"/>
          <p:cNvSpPr txBox="1">
            <a:spLocks noGrp="1"/>
          </p:cNvSpPr>
          <p:nvPr>
            <p:ph type="title"/>
          </p:nvPr>
        </p:nvSpPr>
        <p:spPr>
          <a:xfrm>
            <a:off x="215900" y="254000"/>
            <a:ext cx="12560300" cy="1905000"/>
          </a:xfrm>
          <a:prstGeom prst="rect">
            <a:avLst/>
          </a:prstGeom>
          <a:solidFill>
            <a:srgbClr val="8665E9"/>
          </a:solidFill>
        </p:spPr>
        <p:txBody>
          <a:bodyPr lIns="38100" tIns="38100" rIns="38100" bIns="38100"/>
          <a:lstStyle>
            <a:lvl1pPr>
              <a:defRPr sz="74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1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67017" y="9309100"/>
            <a:ext cx="266701" cy="317500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  <a:sym typeface="Palatin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81027" y="9271000"/>
            <a:ext cx="225352" cy="254000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100" spc="-12">
                <a:solidFill>
                  <a:srgbClr val="728FBC"/>
                </a:solidFill>
                <a:latin typeface="+mn-lt"/>
                <a:ea typeface="+mn-ea"/>
                <a:cs typeface="+mn-cs"/>
                <a:sym typeface="Palatin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roup"/>
          <p:cNvGrpSpPr/>
          <p:nvPr/>
        </p:nvGrpSpPr>
        <p:grpSpPr>
          <a:xfrm>
            <a:off x="-622300" y="-584201"/>
            <a:ext cx="13970000" cy="13969999"/>
            <a:chOff x="0" y="0"/>
            <a:chExt cx="13970000" cy="13969998"/>
          </a:xfrm>
        </p:grpSpPr>
        <p:pic>
          <p:nvPicPr>
            <p:cNvPr id="196" name="dash-line.png" descr="dash-line.png"/>
            <p:cNvPicPr>
              <a:picLocks noChangeAspect="1"/>
            </p:cNvPicPr>
            <p:nvPr/>
          </p:nvPicPr>
          <p:blipFill>
            <a:blip r:embed="rId3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9588500"/>
              <a:ext cx="13970000" cy="2910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7" name="dash-line.png" descr="dash-line.png"/>
            <p:cNvPicPr>
              <a:picLocks noChangeAspect="1"/>
            </p:cNvPicPr>
            <p:nvPr/>
          </p:nvPicPr>
          <p:blipFill>
            <a:blip r:embed="rId4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16000" y="2540000"/>
              <a:ext cx="12117830" cy="2286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8" name="dash-line.png" descr="dash-line.png"/>
            <p:cNvPicPr>
              <a:picLocks noChangeAspect="1"/>
            </p:cNvPicPr>
            <p:nvPr/>
          </p:nvPicPr>
          <p:blipFill>
            <a:blip r:embed="rId5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199998">
              <a:off x="9309497" y="6012654"/>
              <a:ext cx="7339807" cy="228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199" name="dash-line.png" descr="dash-line.png"/>
            <p:cNvPicPr>
              <a:picLocks noChangeAspect="1"/>
            </p:cNvPicPr>
            <p:nvPr/>
          </p:nvPicPr>
          <p:blipFill>
            <a:blip r:embed="rId3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199993">
              <a:off x="-5727684" y="6839477"/>
              <a:ext cx="13969999" cy="2910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0" name="tri-line.png" descr="tri-line.png"/>
            <p:cNvPicPr>
              <a:picLocks noChangeAspect="1"/>
            </p:cNvPicPr>
            <p:nvPr/>
          </p:nvPicPr>
          <p:blipFill>
            <a:blip r:embed="rId6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473200" y="2679700"/>
              <a:ext cx="11480800" cy="2280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1" name="tri-line.png" descr="tri-line.png"/>
            <p:cNvPicPr>
              <a:picLocks noChangeAspect="1"/>
            </p:cNvPicPr>
            <p:nvPr/>
          </p:nvPicPr>
          <p:blipFill>
            <a:blip r:embed="rId6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1473201" y="9486900"/>
              <a:ext cx="11480799" cy="2280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2" name="tri-line.png" descr="tri-line.png"/>
            <p:cNvPicPr>
              <a:picLocks noChangeAspect="1"/>
            </p:cNvPicPr>
            <p:nvPr/>
          </p:nvPicPr>
          <p:blipFill>
            <a:blip r:embed="rId7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199980">
              <a:off x="-2108206" y="6095581"/>
              <a:ext cx="7010319" cy="229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3" name="tri-line.png" descr="tri-line.png"/>
            <p:cNvPicPr>
              <a:picLocks noChangeAspect="1"/>
            </p:cNvPicPr>
            <p:nvPr/>
          </p:nvPicPr>
          <p:blipFill>
            <a:blip r:embed="rId8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22" flipH="1">
              <a:off x="9542307" y="6103584"/>
              <a:ext cx="6642943" cy="2264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05" name="scrapbook_title_blue_low.png" descr="scrapbook_title_blue_low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74700" y="127000"/>
            <a:ext cx="11447144" cy="2617217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Title Text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362200"/>
          </a:xfrm>
          <a:prstGeom prst="rect">
            <a:avLst/>
          </a:prstGeom>
        </p:spPr>
        <p:txBody>
          <a:bodyPr/>
          <a:lstStyle>
            <a:lvl1pPr>
              <a:defRPr sz="7000">
                <a:solidFill>
                  <a:srgbClr val="006288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20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3077" y="9347200"/>
            <a:ext cx="345949" cy="3175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06288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 copy 5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Group"/>
          <p:cNvGrpSpPr/>
          <p:nvPr/>
        </p:nvGrpSpPr>
        <p:grpSpPr>
          <a:xfrm>
            <a:off x="-622300" y="-584201"/>
            <a:ext cx="13970000" cy="13969999"/>
            <a:chOff x="0" y="0"/>
            <a:chExt cx="13970000" cy="13969998"/>
          </a:xfrm>
        </p:grpSpPr>
        <p:pic>
          <p:nvPicPr>
            <p:cNvPr id="214" name="dash-line.png" descr="dash-line.png"/>
            <p:cNvPicPr>
              <a:picLocks noChangeAspect="1"/>
            </p:cNvPicPr>
            <p:nvPr/>
          </p:nvPicPr>
          <p:blipFill>
            <a:blip r:embed="rId3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9588500"/>
              <a:ext cx="13970000" cy="2910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5" name="dash-line.png" descr="dash-line.png"/>
            <p:cNvPicPr>
              <a:picLocks noChangeAspect="1"/>
            </p:cNvPicPr>
            <p:nvPr/>
          </p:nvPicPr>
          <p:blipFill>
            <a:blip r:embed="rId4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16000" y="2540000"/>
              <a:ext cx="12117830" cy="2286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6" name="dash-line.png" descr="dash-line.png"/>
            <p:cNvPicPr>
              <a:picLocks noChangeAspect="1"/>
            </p:cNvPicPr>
            <p:nvPr/>
          </p:nvPicPr>
          <p:blipFill>
            <a:blip r:embed="rId5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199998">
              <a:off x="9309497" y="6012654"/>
              <a:ext cx="7339807" cy="228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217" name="dash-line.png" descr="dash-line.png"/>
            <p:cNvPicPr>
              <a:picLocks noChangeAspect="1"/>
            </p:cNvPicPr>
            <p:nvPr/>
          </p:nvPicPr>
          <p:blipFill>
            <a:blip r:embed="rId3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199993">
              <a:off x="-5727684" y="6839477"/>
              <a:ext cx="13969999" cy="2910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8" name="tri-line.png" descr="tri-line.png"/>
            <p:cNvPicPr>
              <a:picLocks noChangeAspect="1"/>
            </p:cNvPicPr>
            <p:nvPr/>
          </p:nvPicPr>
          <p:blipFill>
            <a:blip r:embed="rId6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473200" y="2679700"/>
              <a:ext cx="11480800" cy="2280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9" name="tri-line.png" descr="tri-line.png"/>
            <p:cNvPicPr>
              <a:picLocks noChangeAspect="1"/>
            </p:cNvPicPr>
            <p:nvPr/>
          </p:nvPicPr>
          <p:blipFill>
            <a:blip r:embed="rId6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1473201" y="9486900"/>
              <a:ext cx="11480799" cy="2280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0" name="tri-line.png" descr="tri-line.png"/>
            <p:cNvPicPr>
              <a:picLocks noChangeAspect="1"/>
            </p:cNvPicPr>
            <p:nvPr/>
          </p:nvPicPr>
          <p:blipFill>
            <a:blip r:embed="rId7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199980">
              <a:off x="-2108206" y="6095581"/>
              <a:ext cx="7010319" cy="229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1" name="tri-line.png" descr="tri-line.png"/>
            <p:cNvPicPr>
              <a:picLocks noChangeAspect="1"/>
            </p:cNvPicPr>
            <p:nvPr/>
          </p:nvPicPr>
          <p:blipFill>
            <a:blip r:embed="rId8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22" flipH="1">
              <a:off x="9542307" y="6103584"/>
              <a:ext cx="6642943" cy="2264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23" name="scrapbook_title_blue_low.png" descr="scrapbook_title_blue_low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74700" y="127000"/>
            <a:ext cx="11447144" cy="2617217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Title Text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362200"/>
          </a:xfrm>
          <a:prstGeom prst="rect">
            <a:avLst/>
          </a:prstGeom>
        </p:spPr>
        <p:txBody>
          <a:bodyPr/>
          <a:lstStyle>
            <a:lvl1pPr>
              <a:defRPr sz="7000">
                <a:solidFill>
                  <a:srgbClr val="006288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2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3077" y="9347200"/>
            <a:ext cx="345949" cy="3175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06288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" name="Group"/>
          <p:cNvGrpSpPr/>
          <p:nvPr/>
        </p:nvGrpSpPr>
        <p:grpSpPr>
          <a:xfrm>
            <a:off x="-10896600" y="-1689101"/>
            <a:ext cx="34828481" cy="11460482"/>
            <a:chOff x="0" y="0"/>
            <a:chExt cx="34828480" cy="11460480"/>
          </a:xfrm>
        </p:grpSpPr>
        <p:pic>
          <p:nvPicPr>
            <p:cNvPr id="232" name="dots-line-cropped.png" descr="dots-line-cropped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557000" y="2171700"/>
              <a:ext cx="11460481" cy="2157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3" name="wave-line.tiff" descr="wave-line.tiff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0339"/>
            <a:stretch>
              <a:fillRect/>
            </a:stretch>
          </p:blipFill>
          <p:spPr>
            <a:xfrm>
              <a:off x="11560555" y="2264155"/>
              <a:ext cx="11630492" cy="2227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4" name="dots-line-cropped.png" descr="dots-line-cropped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0756900"/>
              <a:ext cx="11460481" cy="2157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5" name="dots-line-cropped.png" descr="dots-line-cropped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68000" y="10744200"/>
              <a:ext cx="11460481" cy="2157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6" name="dots-line-cropped.png" descr="dots-line-cropped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794939" y="5622361"/>
              <a:ext cx="11460481" cy="2157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7" name="wave-line.tiff" descr="wave-line.tiff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6750"/>
            <a:stretch>
              <a:fillRect/>
            </a:stretch>
          </p:blipFill>
          <p:spPr>
            <a:xfrm rot="5400000">
              <a:off x="7456043" y="6479124"/>
              <a:ext cx="8352452" cy="2207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8" name="lines-hrz-line.png" descr="lines-hrz-line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582399" y="10614715"/>
              <a:ext cx="11762410" cy="2869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9" name="lines-vert-line.png" descr="lines-vert-line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3033037" y="2217737"/>
              <a:ext cx="298848" cy="8608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75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sp>
        <p:nvSpPr>
          <p:cNvPr id="2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3077" y="9347200"/>
            <a:ext cx="345949" cy="3175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06288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roup"/>
          <p:cNvGrpSpPr/>
          <p:nvPr/>
        </p:nvGrpSpPr>
        <p:grpSpPr>
          <a:xfrm>
            <a:off x="-622300" y="-578380"/>
            <a:ext cx="13970000" cy="13970000"/>
            <a:chOff x="0" y="0"/>
            <a:chExt cx="13970000" cy="13969998"/>
          </a:xfrm>
        </p:grpSpPr>
        <p:pic>
          <p:nvPicPr>
            <p:cNvPr id="248" name="dash-line.png" descr="dash-line.png"/>
            <p:cNvPicPr>
              <a:picLocks noChangeAspect="1"/>
            </p:cNvPicPr>
            <p:nvPr/>
          </p:nvPicPr>
          <p:blipFill>
            <a:blip r:embed="rId3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9582678"/>
              <a:ext cx="13970000" cy="2910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9" name="dash-line.png" descr="dash-line.png"/>
            <p:cNvPicPr>
              <a:picLocks noChangeAspect="1"/>
            </p:cNvPicPr>
            <p:nvPr/>
          </p:nvPicPr>
          <p:blipFill>
            <a:blip r:embed="rId4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16000" y="2534178"/>
              <a:ext cx="12115799" cy="2286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0" name="dash-line.png" descr="dash-line.png"/>
            <p:cNvPicPr>
              <a:picLocks noChangeAspect="1"/>
            </p:cNvPicPr>
            <p:nvPr/>
          </p:nvPicPr>
          <p:blipFill>
            <a:blip r:embed="rId5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9312076" y="6004254"/>
              <a:ext cx="7334648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251" name="dash-line.png" descr="dash-line.png"/>
            <p:cNvPicPr>
              <a:picLocks noChangeAspect="1"/>
            </p:cNvPicPr>
            <p:nvPr/>
          </p:nvPicPr>
          <p:blipFill>
            <a:blip r:embed="rId3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199993">
              <a:off x="-5727684" y="6839477"/>
              <a:ext cx="13969999" cy="2910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2" name="tri-line.png" descr="tri-line.png"/>
            <p:cNvPicPr>
              <a:picLocks noChangeAspect="1"/>
            </p:cNvPicPr>
            <p:nvPr/>
          </p:nvPicPr>
          <p:blipFill>
            <a:blip r:embed="rId6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473200" y="2673878"/>
              <a:ext cx="11480800" cy="2280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3" name="tri-line.png" descr="tri-line.png"/>
            <p:cNvPicPr>
              <a:picLocks noChangeAspect="1"/>
            </p:cNvPicPr>
            <p:nvPr/>
          </p:nvPicPr>
          <p:blipFill>
            <a:blip r:embed="rId6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1473199" y="9493778"/>
              <a:ext cx="11480801" cy="2280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4" name="tri-line.png" descr="tri-line.png"/>
            <p:cNvPicPr>
              <a:picLocks noChangeAspect="1"/>
            </p:cNvPicPr>
            <p:nvPr/>
          </p:nvPicPr>
          <p:blipFill>
            <a:blip r:embed="rId7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199982">
              <a:off x="-2102107" y="6083569"/>
              <a:ext cx="6997710" cy="2286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5" name="tri-line.png" descr="tri-line.png"/>
            <p:cNvPicPr>
              <a:picLocks noChangeAspect="1"/>
            </p:cNvPicPr>
            <p:nvPr/>
          </p:nvPicPr>
          <p:blipFill>
            <a:blip r:embed="rId8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22" flipH="1">
              <a:off x="9542308" y="6097763"/>
              <a:ext cx="6642943" cy="2264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57" name="scrapbook_title_low.png" descr="scrapbook_title_low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90600" y="254000"/>
            <a:ext cx="11010900" cy="2349500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Title Text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349500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rgbClr val="528D4D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259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2971800"/>
            <a:ext cx="10464800" cy="5715000"/>
          </a:xfrm>
          <a:prstGeom prst="rect">
            <a:avLst/>
          </a:prstGeom>
        </p:spPr>
        <p:txBody>
          <a:bodyPr/>
          <a:lstStyle>
            <a:lvl1pPr marL="406400" indent="-406400">
              <a:spcBef>
                <a:spcPts val="3200"/>
              </a:spcBef>
              <a:buSzPct val="50000"/>
              <a:buBlip>
                <a:blip r:embed="rId10"/>
              </a:buBlip>
              <a:defRPr>
                <a:solidFill>
                  <a:srgbClr val="0062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787400" indent="-406400">
              <a:spcBef>
                <a:spcPts val="3200"/>
              </a:spcBef>
              <a:buSzPct val="50000"/>
              <a:buBlip>
                <a:blip r:embed="rId10"/>
              </a:buBlip>
              <a:defRPr>
                <a:solidFill>
                  <a:srgbClr val="0062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168400" indent="-406400">
              <a:spcBef>
                <a:spcPts val="3200"/>
              </a:spcBef>
              <a:buSzPct val="50000"/>
              <a:buBlip>
                <a:blip r:embed="rId10"/>
              </a:buBlip>
              <a:defRPr>
                <a:solidFill>
                  <a:srgbClr val="0062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549400" indent="-406400">
              <a:spcBef>
                <a:spcPts val="3200"/>
              </a:spcBef>
              <a:buSzPct val="50000"/>
              <a:buBlip>
                <a:blip r:embed="rId10"/>
              </a:buBlip>
              <a:defRPr>
                <a:solidFill>
                  <a:srgbClr val="0062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930400" indent="-406400">
              <a:spcBef>
                <a:spcPts val="3200"/>
              </a:spcBef>
              <a:buSzPct val="50000"/>
              <a:buBlip>
                <a:blip r:embed="rId10"/>
              </a:buBlip>
              <a:defRPr>
                <a:solidFill>
                  <a:srgbClr val="006288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08599" y="9347200"/>
            <a:ext cx="374905" cy="3556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6288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" name="Group"/>
          <p:cNvGrpSpPr/>
          <p:nvPr/>
        </p:nvGrpSpPr>
        <p:grpSpPr>
          <a:xfrm>
            <a:off x="-622300" y="-578380"/>
            <a:ext cx="13970000" cy="13970000"/>
            <a:chOff x="0" y="0"/>
            <a:chExt cx="13970000" cy="13969998"/>
          </a:xfrm>
        </p:grpSpPr>
        <p:pic>
          <p:nvPicPr>
            <p:cNvPr id="267" name="dash-line.png" descr="dash-line.png"/>
            <p:cNvPicPr>
              <a:picLocks noChangeAspect="1"/>
            </p:cNvPicPr>
            <p:nvPr/>
          </p:nvPicPr>
          <p:blipFill>
            <a:blip r:embed="rId3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9582678"/>
              <a:ext cx="13970000" cy="2910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8" name="dash-line.png" descr="dash-line.png"/>
            <p:cNvPicPr>
              <a:picLocks noChangeAspect="1"/>
            </p:cNvPicPr>
            <p:nvPr/>
          </p:nvPicPr>
          <p:blipFill>
            <a:blip r:embed="rId4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16000" y="2534178"/>
              <a:ext cx="12115799" cy="2286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9" name="dash-line.png" descr="dash-line.png"/>
            <p:cNvPicPr>
              <a:picLocks noChangeAspect="1"/>
            </p:cNvPicPr>
            <p:nvPr/>
          </p:nvPicPr>
          <p:blipFill>
            <a:blip r:embed="rId5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9312076" y="6004254"/>
              <a:ext cx="7334648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270" name="dash-line.png" descr="dash-line.png"/>
            <p:cNvPicPr>
              <a:picLocks noChangeAspect="1"/>
            </p:cNvPicPr>
            <p:nvPr/>
          </p:nvPicPr>
          <p:blipFill>
            <a:blip r:embed="rId3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199993">
              <a:off x="-5727684" y="6839477"/>
              <a:ext cx="13969999" cy="2910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1" name="tri-line.png" descr="tri-line.png"/>
            <p:cNvPicPr>
              <a:picLocks noChangeAspect="1"/>
            </p:cNvPicPr>
            <p:nvPr/>
          </p:nvPicPr>
          <p:blipFill>
            <a:blip r:embed="rId6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473200" y="2673878"/>
              <a:ext cx="11480800" cy="2280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2" name="tri-line.png" descr="tri-line.png"/>
            <p:cNvPicPr>
              <a:picLocks noChangeAspect="1"/>
            </p:cNvPicPr>
            <p:nvPr/>
          </p:nvPicPr>
          <p:blipFill>
            <a:blip r:embed="rId6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1473199" y="9493778"/>
              <a:ext cx="11480801" cy="2280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3" name="tri-line.png" descr="tri-line.png"/>
            <p:cNvPicPr>
              <a:picLocks noChangeAspect="1"/>
            </p:cNvPicPr>
            <p:nvPr/>
          </p:nvPicPr>
          <p:blipFill>
            <a:blip r:embed="rId7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199982">
              <a:off x="-2102107" y="6083569"/>
              <a:ext cx="6997710" cy="2286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4" name="tri-line.png" descr="tri-line.png"/>
            <p:cNvPicPr>
              <a:picLocks noChangeAspect="1"/>
            </p:cNvPicPr>
            <p:nvPr/>
          </p:nvPicPr>
          <p:blipFill>
            <a:blip r:embed="rId8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22" flipH="1">
              <a:off x="9542308" y="6097763"/>
              <a:ext cx="6642943" cy="2264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76" name="scrapbook_title_blue_low.png" descr="scrapbook_title_blue_low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74700" y="127000"/>
            <a:ext cx="11442700" cy="2616200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Title Text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349500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rgbClr val="006288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27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08599" y="9347200"/>
            <a:ext cx="374905" cy="3556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6288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Image"/>
          <p:cNvSpPr>
            <a:spLocks noGrp="1"/>
          </p:cNvSpPr>
          <p:nvPr>
            <p:ph type="pic" sz="quarter" idx="13"/>
          </p:nvPr>
        </p:nvSpPr>
        <p:spPr>
          <a:xfrm>
            <a:off x="7556500" y="2933700"/>
            <a:ext cx="3987347" cy="5308600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8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8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87400" y="2768600"/>
            <a:ext cx="5486400" cy="5715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2800"/>
              </a:spcBef>
              <a:buSzPct val="50000"/>
              <a:buBlip>
                <a:blip r:embed="rId2"/>
              </a:buBlip>
              <a:defRPr sz="3000"/>
            </a:lvl1pPr>
            <a:lvl2pPr marL="685800" indent="-342900">
              <a:spcBef>
                <a:spcPts val="2800"/>
              </a:spcBef>
              <a:buSzPct val="50000"/>
              <a:buBlip>
                <a:blip r:embed="rId2"/>
              </a:buBlip>
              <a:defRPr sz="3000"/>
            </a:lvl2pPr>
            <a:lvl3pPr marL="1028700" indent="-342900">
              <a:spcBef>
                <a:spcPts val="2800"/>
              </a:spcBef>
              <a:buSzPct val="50000"/>
              <a:buBlip>
                <a:blip r:embed="rId2"/>
              </a:buBlip>
              <a:defRPr sz="3000"/>
            </a:lvl3pPr>
            <a:lvl4pPr marL="1371600" indent="-342900">
              <a:spcBef>
                <a:spcPts val="2800"/>
              </a:spcBef>
              <a:buSzPct val="50000"/>
              <a:buBlip>
                <a:blip r:embed="rId2"/>
              </a:buBlip>
              <a:defRPr sz="3000"/>
            </a:lvl4pPr>
            <a:lvl5pPr marL="1714500" indent="-342900">
              <a:spcBef>
                <a:spcPts val="2800"/>
              </a:spcBef>
              <a:buSzPct val="50000"/>
              <a:buBlip>
                <a:blip r:embed="rId2"/>
              </a:buBlip>
              <a:defRPr sz="3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02692" y="9131300"/>
            <a:ext cx="386716" cy="4318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96" name="Body Level One…"/>
          <p:cNvSpPr txBox="1">
            <a:spLocks noGrp="1"/>
          </p:cNvSpPr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</p:spPr>
        <p:txBody>
          <a:bodyPr>
            <a:normAutofit/>
          </a:bodyPr>
          <a:lstStyle>
            <a:lvl1pPr marL="393700" indent="-393700">
              <a:spcBef>
                <a:spcPts val="3600"/>
              </a:spcBef>
              <a:buSzPct val="50000"/>
              <a:buBlip>
                <a:blip r:embed="rId2"/>
              </a:buBlip>
            </a:lvl1pPr>
            <a:lvl2pPr marL="787400" indent="-393700">
              <a:spcBef>
                <a:spcPts val="3600"/>
              </a:spcBef>
              <a:buSzPct val="50000"/>
              <a:buBlip>
                <a:blip r:embed="rId2"/>
              </a:buBlip>
            </a:lvl2pPr>
            <a:lvl3pPr marL="1181100" indent="-393700">
              <a:spcBef>
                <a:spcPts val="3600"/>
              </a:spcBef>
              <a:buSzPct val="50000"/>
              <a:buBlip>
                <a:blip r:embed="rId2"/>
              </a:buBlip>
            </a:lvl3pPr>
            <a:lvl4pPr marL="1574800" indent="-393700">
              <a:spcBef>
                <a:spcPts val="3600"/>
              </a:spcBef>
              <a:buSzPct val="50000"/>
              <a:buBlip>
                <a:blip r:embed="rId2"/>
              </a:buBlip>
            </a:lvl4pPr>
            <a:lvl5pPr marL="1968500" indent="-393700">
              <a:spcBef>
                <a:spcPts val="3600"/>
              </a:spcBef>
              <a:buSzPct val="50000"/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02692" y="9131300"/>
            <a:ext cx="386716" cy="4318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</p:spPr>
        <p:txBody>
          <a:bodyPr numCol="2" spcCol="571500" anchor="t"/>
          <a:lstStyle>
            <a:lvl1pPr>
              <a:spcBef>
                <a:spcPts val="2800"/>
              </a:spcBef>
              <a:buBlip>
                <a:blip r:embed="rId2"/>
              </a:buBlip>
            </a:lvl1pPr>
            <a:lvl2pPr>
              <a:spcBef>
                <a:spcPts val="2800"/>
              </a:spcBef>
              <a:buBlip>
                <a:blip r:embed="rId2"/>
              </a:buBlip>
            </a:lvl2pPr>
            <a:lvl3pPr>
              <a:spcBef>
                <a:spcPts val="2800"/>
              </a:spcBef>
              <a:buBlip>
                <a:blip r:embed="rId2"/>
              </a:buBlip>
            </a:lvl3pPr>
            <a:lvl4pPr>
              <a:spcBef>
                <a:spcPts val="2800"/>
              </a:spcBef>
              <a:buBlip>
                <a:blip r:embed="rId2"/>
              </a:buBlip>
            </a:lvl4pPr>
            <a:lvl5pPr>
              <a:spcBef>
                <a:spcPts val="2800"/>
              </a:spcBef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30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02692" y="9131300"/>
            <a:ext cx="386716" cy="4318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 copy 3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roup"/>
          <p:cNvGrpSpPr/>
          <p:nvPr/>
        </p:nvGrpSpPr>
        <p:grpSpPr>
          <a:xfrm>
            <a:off x="-622300" y="-584201"/>
            <a:ext cx="13970000" cy="13969999"/>
            <a:chOff x="0" y="0"/>
            <a:chExt cx="13970000" cy="13969998"/>
          </a:xfrm>
        </p:grpSpPr>
        <p:pic>
          <p:nvPicPr>
            <p:cNvPr id="312" name="dash-line.png" descr="dash-line.png"/>
            <p:cNvPicPr>
              <a:picLocks noChangeAspect="1"/>
            </p:cNvPicPr>
            <p:nvPr/>
          </p:nvPicPr>
          <p:blipFill>
            <a:blip r:embed="rId3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9588500"/>
              <a:ext cx="13970000" cy="2910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3" name="dash-line.png" descr="dash-line.png"/>
            <p:cNvPicPr>
              <a:picLocks noChangeAspect="1"/>
            </p:cNvPicPr>
            <p:nvPr/>
          </p:nvPicPr>
          <p:blipFill>
            <a:blip r:embed="rId4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16000" y="2540000"/>
              <a:ext cx="12117831" cy="2286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4" name="dash-line.png" descr="dash-line.png"/>
            <p:cNvPicPr>
              <a:picLocks noChangeAspect="1"/>
            </p:cNvPicPr>
            <p:nvPr/>
          </p:nvPicPr>
          <p:blipFill>
            <a:blip r:embed="rId5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199998">
              <a:off x="9309496" y="6012653"/>
              <a:ext cx="7339807" cy="228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315" name="dash-line.png" descr="dash-line.png"/>
            <p:cNvPicPr>
              <a:picLocks noChangeAspect="1"/>
            </p:cNvPicPr>
            <p:nvPr/>
          </p:nvPicPr>
          <p:blipFill>
            <a:blip r:embed="rId3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199993">
              <a:off x="-5727684" y="6839477"/>
              <a:ext cx="13969999" cy="2910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6" name="tri-line.png" descr="tri-line.png"/>
            <p:cNvPicPr>
              <a:picLocks noChangeAspect="1"/>
            </p:cNvPicPr>
            <p:nvPr/>
          </p:nvPicPr>
          <p:blipFill>
            <a:blip r:embed="rId6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473200" y="2679700"/>
              <a:ext cx="11480800" cy="2280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7" name="tri-line.png" descr="tri-line.png"/>
            <p:cNvPicPr>
              <a:picLocks noChangeAspect="1"/>
            </p:cNvPicPr>
            <p:nvPr/>
          </p:nvPicPr>
          <p:blipFill>
            <a:blip r:embed="rId6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1473203" y="9486900"/>
              <a:ext cx="11480797" cy="2280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8" name="tri-line.png" descr="tri-line.png"/>
            <p:cNvPicPr>
              <a:picLocks noChangeAspect="1"/>
            </p:cNvPicPr>
            <p:nvPr/>
          </p:nvPicPr>
          <p:blipFill>
            <a:blip r:embed="rId7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199980">
              <a:off x="-2108206" y="6095580"/>
              <a:ext cx="7010320" cy="229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9" name="tri-line.png" descr="tri-line.png"/>
            <p:cNvPicPr>
              <a:picLocks noChangeAspect="1"/>
            </p:cNvPicPr>
            <p:nvPr/>
          </p:nvPicPr>
          <p:blipFill>
            <a:blip r:embed="rId8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22" flipH="1">
              <a:off x="9542307" y="6103585"/>
              <a:ext cx="6642944" cy="2264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21" name="scrapbook_title_blue_low.png" descr="scrapbook_title_blue_low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74700" y="127000"/>
            <a:ext cx="11447144" cy="2617217"/>
          </a:xfrm>
          <a:prstGeom prst="rect">
            <a:avLst/>
          </a:prstGeom>
          <a:ln w="12700">
            <a:miter lim="400000"/>
          </a:ln>
        </p:spPr>
      </p:pic>
      <p:sp>
        <p:nvSpPr>
          <p:cNvPr id="322" name="Title Text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362200"/>
          </a:xfrm>
          <a:prstGeom prst="rect">
            <a:avLst/>
          </a:prstGeom>
        </p:spPr>
        <p:txBody>
          <a:bodyPr/>
          <a:lstStyle>
            <a:lvl1pPr>
              <a:defRPr sz="6800">
                <a:solidFill>
                  <a:srgbClr val="006288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3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37555" y="9347200"/>
            <a:ext cx="316993" cy="2921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6288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Image"/>
          <p:cNvSpPr>
            <a:spLocks noGrp="1"/>
          </p:cNvSpPr>
          <p:nvPr>
            <p:ph type="pic" sz="quarter" idx="13"/>
          </p:nvPr>
        </p:nvSpPr>
        <p:spPr>
          <a:xfrm>
            <a:off x="7556500" y="2933700"/>
            <a:ext cx="3987347" cy="5308600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33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3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87400" y="2768600"/>
            <a:ext cx="5486400" cy="5715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2800"/>
              </a:spcBef>
              <a:buSzPct val="50000"/>
              <a:buBlip>
                <a:blip r:embed="rId2"/>
              </a:buBlip>
              <a:defRPr sz="3000"/>
            </a:lvl1pPr>
            <a:lvl2pPr marL="685800" indent="-342900">
              <a:spcBef>
                <a:spcPts val="2800"/>
              </a:spcBef>
              <a:buSzPct val="50000"/>
              <a:buBlip>
                <a:blip r:embed="rId2"/>
              </a:buBlip>
              <a:defRPr sz="3000"/>
            </a:lvl2pPr>
            <a:lvl3pPr marL="1028700" indent="-342900">
              <a:spcBef>
                <a:spcPts val="2800"/>
              </a:spcBef>
              <a:buSzPct val="50000"/>
              <a:buBlip>
                <a:blip r:embed="rId2"/>
              </a:buBlip>
              <a:defRPr sz="3000"/>
            </a:lvl3pPr>
            <a:lvl4pPr marL="1371600" indent="-342900">
              <a:spcBef>
                <a:spcPts val="2800"/>
              </a:spcBef>
              <a:buSzPct val="50000"/>
              <a:buBlip>
                <a:blip r:embed="rId2"/>
              </a:buBlip>
              <a:defRPr sz="3000"/>
            </a:lvl4pPr>
            <a:lvl5pPr marL="1714500" indent="-342900">
              <a:spcBef>
                <a:spcPts val="2800"/>
              </a:spcBef>
              <a:buSzPct val="50000"/>
              <a:buBlip>
                <a:blip r:embed="rId2"/>
              </a:buBlip>
              <a:defRPr sz="3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02692" y="9131300"/>
            <a:ext cx="386716" cy="4318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Image"/>
          <p:cNvSpPr>
            <a:spLocks noGrp="1"/>
          </p:cNvSpPr>
          <p:nvPr>
            <p:ph type="pic" idx="13"/>
          </p:nvPr>
        </p:nvSpPr>
        <p:spPr>
          <a:xfrm>
            <a:off x="368300" y="355600"/>
            <a:ext cx="12268200" cy="6045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341" name="Title Text"/>
          <p:cNvSpPr txBox="1">
            <a:spLocks noGrp="1"/>
          </p:cNvSpPr>
          <p:nvPr>
            <p:ph type="title"/>
          </p:nvPr>
        </p:nvSpPr>
        <p:spPr>
          <a:xfrm>
            <a:off x="647700" y="6578600"/>
            <a:ext cx="11709400" cy="2692400"/>
          </a:xfrm>
          <a:prstGeom prst="rect">
            <a:avLst/>
          </a:prstGeom>
        </p:spPr>
        <p:txBody>
          <a:bodyPr/>
          <a:lstStyle>
            <a:lvl1pPr>
              <a:defRPr sz="7500">
                <a:solidFill>
                  <a:srgbClr val="546056"/>
                </a:solidFill>
                <a:latin typeface="+mn-lt"/>
                <a:ea typeface="+mn-ea"/>
                <a:cs typeface="+mn-cs"/>
                <a:sym typeface="Palatino"/>
              </a:defRPr>
            </a:lvl1pPr>
          </a:lstStyle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3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4600" y="9359900"/>
            <a:ext cx="342900" cy="4064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FFFFFF">
                    <a:alpha val="95000"/>
                  </a:srgbClr>
                </a:solidFill>
                <a:latin typeface="+mn-lt"/>
                <a:ea typeface="+mn-ea"/>
                <a:cs typeface="+mn-cs"/>
                <a:sym typeface="Palatin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Title Text"/>
          <p:cNvSpPr txBox="1">
            <a:spLocks noGrp="1"/>
          </p:cNvSpPr>
          <p:nvPr>
            <p:ph type="title"/>
          </p:nvPr>
        </p:nvSpPr>
        <p:spPr>
          <a:xfrm>
            <a:off x="787400" y="1511300"/>
            <a:ext cx="11430000" cy="3810000"/>
          </a:xfrm>
          <a:prstGeom prst="rect">
            <a:avLst/>
          </a:prstGeom>
        </p:spPr>
        <p:txBody>
          <a:bodyPr anchor="b"/>
          <a:lstStyle>
            <a:lvl1pPr>
              <a:defRPr cap="all" spc="156">
                <a:solidFill>
                  <a:srgbClr val="276D6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87400" y="5308600"/>
            <a:ext cx="11430000" cy="1892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600"/>
            </a:lvl1pPr>
            <a:lvl2pPr marL="0" indent="0" algn="ctr">
              <a:spcBef>
                <a:spcPts val="0"/>
              </a:spcBef>
              <a:buSzTx/>
              <a:buNone/>
              <a:defRPr sz="5600"/>
            </a:lvl2pPr>
            <a:lvl3pPr marL="0" indent="0" algn="ctr">
              <a:spcBef>
                <a:spcPts val="0"/>
              </a:spcBef>
              <a:buSzTx/>
              <a:buNone/>
              <a:defRPr sz="5600"/>
            </a:lvl3pPr>
            <a:lvl4pPr marL="0" indent="0" algn="ctr">
              <a:spcBef>
                <a:spcPts val="0"/>
              </a:spcBef>
              <a:buSzTx/>
              <a:buNone/>
              <a:defRPr sz="5600"/>
            </a:lvl4pPr>
            <a:lvl5pPr marL="0" indent="0" algn="ctr">
              <a:spcBef>
                <a:spcPts val="0"/>
              </a:spcBef>
              <a:buSzTx/>
              <a:buNone/>
              <a:defRPr sz="5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02693" y="9131300"/>
            <a:ext cx="386716" cy="431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636154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75" name="Body Level One…"/>
          <p:cNvSpPr txBox="1">
            <a:spLocks noGrp="1"/>
          </p:cNvSpPr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3600"/>
              </a:spcBef>
              <a:buBlip>
                <a:blip r:embed="rId3"/>
              </a:buBlip>
              <a:defRPr>
                <a:solidFill>
                  <a:srgbClr val="4C4C4C"/>
                </a:solidFill>
              </a:defRPr>
            </a:lvl1pPr>
            <a:lvl2pPr marL="1143000">
              <a:spcBef>
                <a:spcPts val="3600"/>
              </a:spcBef>
              <a:buBlip>
                <a:blip r:embed="rId3"/>
              </a:buBlip>
              <a:defRPr>
                <a:solidFill>
                  <a:srgbClr val="4C4C4C"/>
                </a:solidFill>
              </a:defRPr>
            </a:lvl2pPr>
            <a:lvl3pPr marL="1714500">
              <a:spcBef>
                <a:spcPts val="3600"/>
              </a:spcBef>
              <a:buBlip>
                <a:blip r:embed="rId3"/>
              </a:buBlip>
              <a:defRPr>
                <a:solidFill>
                  <a:srgbClr val="4C4C4C"/>
                </a:solidFill>
              </a:defRPr>
            </a:lvl3pPr>
            <a:lvl4pPr marL="2286000">
              <a:spcBef>
                <a:spcPts val="3600"/>
              </a:spcBef>
              <a:buBlip>
                <a:blip r:embed="rId3"/>
              </a:buBlip>
              <a:defRPr>
                <a:solidFill>
                  <a:srgbClr val="4C4C4C"/>
                </a:solidFill>
              </a:defRPr>
            </a:lvl4pPr>
            <a:lvl5pPr marL="2857500">
              <a:spcBef>
                <a:spcPts val="3600"/>
              </a:spcBef>
              <a:buBlip>
                <a:blip r:embed="rId3"/>
              </a:buBlip>
              <a:defRPr>
                <a:solidFill>
                  <a:srgbClr val="4C4C4C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84952" y="9131300"/>
            <a:ext cx="422197" cy="431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Image"/>
          <p:cNvSpPr>
            <a:spLocks noGrp="1"/>
          </p:cNvSpPr>
          <p:nvPr>
            <p:ph type="pic" sz="half" idx="13"/>
          </p:nvPr>
        </p:nvSpPr>
        <p:spPr>
          <a:xfrm>
            <a:off x="2438400" y="914400"/>
            <a:ext cx="8128000" cy="6096000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401" name="Title Text"/>
          <p:cNvSpPr txBox="1">
            <a:spLocks noGrp="1"/>
          </p:cNvSpPr>
          <p:nvPr>
            <p:ph type="title"/>
          </p:nvPr>
        </p:nvSpPr>
        <p:spPr>
          <a:xfrm>
            <a:off x="787400" y="7188200"/>
            <a:ext cx="11430000" cy="127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0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87400" y="8445500"/>
            <a:ext cx="11430000" cy="774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1200"/>
              </a:spcBef>
              <a:buSzTx/>
              <a:buNone/>
            </a:lvl1pPr>
            <a:lvl2pPr marL="0" indent="0" algn="ctr">
              <a:spcBef>
                <a:spcPts val="1200"/>
              </a:spcBef>
              <a:buSzTx/>
              <a:buNone/>
            </a:lvl2pPr>
            <a:lvl3pPr marL="0" indent="0" algn="ctr">
              <a:spcBef>
                <a:spcPts val="1200"/>
              </a:spcBef>
              <a:buSzTx/>
              <a:buNone/>
            </a:lvl3pPr>
            <a:lvl4pPr marL="0" indent="0" algn="ctr">
              <a:spcBef>
                <a:spcPts val="1200"/>
              </a:spcBef>
              <a:buSzTx/>
              <a:buNone/>
            </a:lvl4pPr>
            <a:lvl5pPr marL="0" indent="0" algn="ctr">
              <a:spcBef>
                <a:spcPts val="120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 txBox="1">
            <a:spLocks noGrp="1"/>
          </p:cNvSpPr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rgbClr val="276D6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Image"/>
          <p:cNvSpPr>
            <a:spLocks noGrp="1"/>
          </p:cNvSpPr>
          <p:nvPr>
            <p:ph type="pic" sz="half" idx="13"/>
          </p:nvPr>
        </p:nvSpPr>
        <p:spPr>
          <a:xfrm>
            <a:off x="2438400" y="914400"/>
            <a:ext cx="8128000" cy="6096000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Title Text"/>
          <p:cNvSpPr txBox="1">
            <a:spLocks noGrp="1"/>
          </p:cNvSpPr>
          <p:nvPr>
            <p:ph type="title"/>
          </p:nvPr>
        </p:nvSpPr>
        <p:spPr>
          <a:xfrm>
            <a:off x="787400" y="7188200"/>
            <a:ext cx="11430000" cy="127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87400" y="8445500"/>
            <a:ext cx="11430000" cy="774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1200"/>
              </a:spcBef>
              <a:buSzTx/>
              <a:buNone/>
            </a:lvl1pPr>
            <a:lvl2pPr marL="0" indent="0" algn="ctr">
              <a:spcBef>
                <a:spcPts val="1200"/>
              </a:spcBef>
              <a:buSzTx/>
              <a:buNone/>
            </a:lvl2pPr>
            <a:lvl3pPr marL="0" indent="0" algn="ctr">
              <a:spcBef>
                <a:spcPts val="1200"/>
              </a:spcBef>
              <a:buSzTx/>
              <a:buNone/>
            </a:lvl3pPr>
            <a:lvl4pPr marL="0" indent="0" algn="ctr">
              <a:spcBef>
                <a:spcPts val="1200"/>
              </a:spcBef>
              <a:buSzTx/>
              <a:buNone/>
            </a:lvl4pPr>
            <a:lvl5pPr marL="0" indent="0" algn="ctr">
              <a:spcBef>
                <a:spcPts val="120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Image"/>
          <p:cNvSpPr>
            <a:spLocks noGrp="1"/>
          </p:cNvSpPr>
          <p:nvPr>
            <p:ph type="pic" sz="quarter" idx="13"/>
          </p:nvPr>
        </p:nvSpPr>
        <p:spPr>
          <a:xfrm>
            <a:off x="7543800" y="2057400"/>
            <a:ext cx="4292600" cy="5715000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Title Text"/>
          <p:cNvSpPr txBox="1">
            <a:spLocks noGrp="1"/>
          </p:cNvSpPr>
          <p:nvPr>
            <p:ph type="title"/>
          </p:nvPr>
        </p:nvSpPr>
        <p:spPr>
          <a:xfrm>
            <a:off x="787400" y="1981200"/>
            <a:ext cx="5270500" cy="33401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87400" y="5308600"/>
            <a:ext cx="5270500" cy="2463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1200"/>
              </a:spcBef>
              <a:buSzTx/>
              <a:buNone/>
            </a:lvl1pPr>
            <a:lvl2pPr marL="0" indent="0" algn="ctr">
              <a:spcBef>
                <a:spcPts val="1200"/>
              </a:spcBef>
              <a:buSzTx/>
              <a:buNone/>
            </a:lvl2pPr>
            <a:lvl3pPr marL="0" indent="0" algn="ctr">
              <a:spcBef>
                <a:spcPts val="1200"/>
              </a:spcBef>
              <a:buSzTx/>
              <a:buNone/>
            </a:lvl3pPr>
            <a:lvl4pPr marL="0" indent="0" algn="ctr">
              <a:spcBef>
                <a:spcPts val="1200"/>
              </a:spcBef>
              <a:buSzTx/>
              <a:buNone/>
            </a:lvl4pPr>
            <a:lvl5pPr marL="0" indent="0" algn="ctr">
              <a:spcBef>
                <a:spcPts val="120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slideLayout" Target="../slideLayouts/slideLayout37.xml"/><Relationship Id="rId38" Type="http://schemas.openxmlformats.org/officeDocument/2006/relationships/theme" Target="../theme/theme1.xml"/><Relationship Id="rId39" Type="http://schemas.openxmlformats.org/officeDocument/2006/relationships/image" Target="../media/image2.jpeg"/><Relationship Id="rId40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787400" y="1257300"/>
            <a:ext cx="11430000" cy="723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buBlip>
                <a:blip r:embed="rId40"/>
              </a:buBlip>
            </a:lvl1pPr>
            <a:lvl2pPr>
              <a:buBlip>
                <a:blip r:embed="rId40"/>
              </a:buBlip>
            </a:lvl2pPr>
            <a:lvl3pPr>
              <a:buBlip>
                <a:blip r:embed="rId40"/>
              </a:buBlip>
            </a:lvl3pPr>
            <a:lvl4pPr>
              <a:buBlip>
                <a:blip r:embed="rId40"/>
              </a:buBlip>
            </a:lvl4pPr>
            <a:lvl5pPr>
              <a:buBlip>
                <a:blip r:embed="rId40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02693" y="9131300"/>
            <a:ext cx="386716" cy="4318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 defTabSz="584200">
              <a:defRPr sz="2200">
                <a:solidFill>
                  <a:srgbClr val="5E5E5E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4" r:id="rId35"/>
    <p:sldLayoutId id="2147483685" r:id="rId36"/>
    <p:sldLayoutId id="2147483688" r:id="rId37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j-lt"/>
          <a:ea typeface="+mj-ea"/>
          <a:cs typeface="+mj-cs"/>
          <a:sym typeface="Baskerville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j-lt"/>
          <a:ea typeface="+mj-ea"/>
          <a:cs typeface="+mj-cs"/>
          <a:sym typeface="Baskerville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j-lt"/>
          <a:ea typeface="+mj-ea"/>
          <a:cs typeface="+mj-cs"/>
          <a:sym typeface="Baskerville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j-lt"/>
          <a:ea typeface="+mj-ea"/>
          <a:cs typeface="+mj-cs"/>
          <a:sym typeface="Baskerville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j-lt"/>
          <a:ea typeface="+mj-ea"/>
          <a:cs typeface="+mj-cs"/>
          <a:sym typeface="Baskerville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j-lt"/>
          <a:ea typeface="+mj-ea"/>
          <a:cs typeface="+mj-cs"/>
          <a:sym typeface="Baskerville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j-lt"/>
          <a:ea typeface="+mj-ea"/>
          <a:cs typeface="+mj-cs"/>
          <a:sym typeface="Baskerville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j-lt"/>
          <a:ea typeface="+mj-ea"/>
          <a:cs typeface="+mj-cs"/>
          <a:sym typeface="Baskerville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j-lt"/>
          <a:ea typeface="+mj-ea"/>
          <a:cs typeface="+mj-cs"/>
          <a:sym typeface="Baskerville"/>
        </a:defRPr>
      </a:lvl9pPr>
    </p:titleStyle>
    <p:bodyStyle>
      <a:lvl1pPr marL="571500" marR="0" indent="-571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80000"/>
        <a:buFontTx/>
        <a:buBlip>
          <a:blip r:embed="rId40"/>
        </a:buBlip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1pPr>
      <a:lvl2pPr marL="1016000" marR="0" indent="-571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80000"/>
        <a:buFontTx/>
        <a:buBlip>
          <a:blip r:embed="rId40"/>
        </a:buBlip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2pPr>
      <a:lvl3pPr marL="1460500" marR="0" indent="-571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80000"/>
        <a:buFontTx/>
        <a:buBlip>
          <a:blip r:embed="rId40"/>
        </a:buBlip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3pPr>
      <a:lvl4pPr marL="1905000" marR="0" indent="-571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80000"/>
        <a:buFontTx/>
        <a:buBlip>
          <a:blip r:embed="rId40"/>
        </a:buBlip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4pPr>
      <a:lvl5pPr marL="2349500" marR="0" indent="-571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80000"/>
        <a:buFontTx/>
        <a:buBlip>
          <a:blip r:embed="rId40"/>
        </a:buBlip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5pPr>
      <a:lvl6pPr marL="2794000" marR="0" indent="-571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80000"/>
        <a:buFontTx/>
        <a:buBlip>
          <a:blip r:embed="rId40"/>
        </a:buBlip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6pPr>
      <a:lvl7pPr marL="3238500" marR="0" indent="-571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80000"/>
        <a:buFontTx/>
        <a:buBlip>
          <a:blip r:embed="rId40"/>
        </a:buBlip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7pPr>
      <a:lvl8pPr marL="3683000" marR="0" indent="-571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80000"/>
        <a:buFontTx/>
        <a:buBlip>
          <a:blip r:embed="rId40"/>
        </a:buBlip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8pPr>
      <a:lvl9pPr marL="4127500" marR="0" indent="-571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80000"/>
        <a:buFontTx/>
        <a:buBlip>
          <a:blip r:embed="rId40"/>
        </a:buBlip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mindfull.wordpress.com" TargetMode="External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0.png"/><Relationship Id="rId12" Type="http://schemas.openxmlformats.org/officeDocument/2006/relationships/image" Target="../media/image51.png"/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41.jpeg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7.png"/><Relationship Id="rId9" Type="http://schemas.openxmlformats.org/officeDocument/2006/relationships/image" Target="../media/image48.png"/><Relationship Id="rId10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tif"/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3.png"/><Relationship Id="rId6" Type="http://schemas.openxmlformats.org/officeDocument/2006/relationships/image" Target="../media/image56.png"/><Relationship Id="rId7" Type="http://schemas.openxmlformats.org/officeDocument/2006/relationships/image" Target="../media/image57.png"/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3.png"/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tif"/><Relationship Id="rId4" Type="http://schemas.openxmlformats.org/officeDocument/2006/relationships/image" Target="../media/image58.jpeg"/><Relationship Id="rId5" Type="http://schemas.openxmlformats.org/officeDocument/2006/relationships/image" Target="../media/image59.png"/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tif"/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Relationship Id="rId3" Type="http://schemas.openxmlformats.org/officeDocument/2006/relationships/image" Target="../media/image6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Relationship Id="rId3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4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4" Type="http://schemas.openxmlformats.org/officeDocument/2006/relationships/image" Target="../media/image75.png"/><Relationship Id="rId5" Type="http://schemas.openxmlformats.org/officeDocument/2006/relationships/image" Target="../media/image7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78.png"/><Relationship Id="rId5" Type="http://schemas.openxmlformats.org/officeDocument/2006/relationships/image" Target="../media/image79.png"/><Relationship Id="rId1" Type="http://schemas.openxmlformats.org/officeDocument/2006/relationships/slideLayout" Target="../slideLayouts/slideLayout37.xml"/><Relationship Id="rId2" Type="http://schemas.openxmlformats.org/officeDocument/2006/relationships/hyperlink" Target="http://mindfull.wordpress.co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Multiplicative Thinking"/>
          <p:cNvSpPr txBox="1">
            <a:spLocks noGrp="1"/>
          </p:cNvSpPr>
          <p:nvPr>
            <p:ph type="title"/>
          </p:nvPr>
        </p:nvSpPr>
        <p:spPr>
          <a:xfrm>
            <a:off x="936407" y="-2481876"/>
            <a:ext cx="11401753" cy="5829301"/>
          </a:xfrm>
          <a:prstGeom prst="rect">
            <a:avLst/>
          </a:prstGeom>
        </p:spPr>
        <p:txBody>
          <a:bodyPr/>
          <a:lstStyle>
            <a:lvl1pPr algn="l">
              <a:defRPr sz="8900" spc="178"/>
            </a:lvl1pPr>
          </a:lstStyle>
          <a:p>
            <a:r>
              <a:rPr dirty="0"/>
              <a:t>Multiplicative Thinking</a:t>
            </a:r>
          </a:p>
        </p:txBody>
      </p:sp>
      <p:sp>
        <p:nvSpPr>
          <p:cNvPr id="413" name="From Skip Counting to Algebra"/>
          <p:cNvSpPr txBox="1"/>
          <p:nvPr/>
        </p:nvSpPr>
        <p:spPr>
          <a:xfrm>
            <a:off x="1121433" y="3845701"/>
            <a:ext cx="6007073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584200">
              <a:defRPr sz="4900" b="1">
                <a:solidFill>
                  <a:srgbClr val="6C696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From Skip Counting to Algebra</a:t>
            </a:r>
          </a:p>
        </p:txBody>
      </p:sp>
      <p:sp>
        <p:nvSpPr>
          <p:cNvPr id="414" name="Carole Fullerton mindfull.wordpress.com"/>
          <p:cNvSpPr txBox="1"/>
          <p:nvPr/>
        </p:nvSpPr>
        <p:spPr>
          <a:xfrm>
            <a:off x="1042643" y="5656309"/>
            <a:ext cx="6453557" cy="288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/>
          <a:lstStyle/>
          <a:p>
            <a:pPr defTabSz="584200">
              <a:defRPr sz="4000">
                <a:solidFill>
                  <a:srgbClr val="276D6D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Carole Fullerton</a:t>
            </a:r>
          </a:p>
          <a:p>
            <a:pPr defTabSz="584200">
              <a:defRPr sz="4000">
                <a:solidFill>
                  <a:srgbClr val="276D6D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u="sng">
                <a:hlinkClick r:id="rId3"/>
              </a:rPr>
              <a:t>mindfull.wordpress.com</a:t>
            </a:r>
          </a:p>
        </p:txBody>
      </p:sp>
      <p:pic>
        <p:nvPicPr>
          <p:cNvPr id="415" name="Image" descr="Image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" r="201"/>
          <a:stretch>
            <a:fillRect/>
          </a:stretch>
        </p:blipFill>
        <p:spPr>
          <a:xfrm>
            <a:off x="7720394" y="2895079"/>
            <a:ext cx="4617766" cy="6144379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Laying the foundat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Laying the foundations </a:t>
            </a:r>
          </a:p>
        </p:txBody>
      </p:sp>
      <p:sp>
        <p:nvSpPr>
          <p:cNvPr id="612" name="What do you see?…"/>
          <p:cNvSpPr txBox="1">
            <a:spLocks noGrp="1"/>
          </p:cNvSpPr>
          <p:nvPr>
            <p:ph type="body" sz="half" idx="1"/>
          </p:nvPr>
        </p:nvSpPr>
        <p:spPr>
          <a:xfrm>
            <a:off x="800100" y="2260600"/>
            <a:ext cx="5105400" cy="57150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What do you see?</a:t>
            </a:r>
          </a:p>
          <a:p>
            <a:pPr>
              <a:buBlip>
                <a:blip r:embed="rId2"/>
              </a:buBlip>
            </a:pPr>
            <a:r>
              <a:t>What would a mathematician write?</a:t>
            </a:r>
          </a:p>
        </p:txBody>
      </p:sp>
      <p:sp>
        <p:nvSpPr>
          <p:cNvPr id="613" name="3 groups of 2"/>
          <p:cNvSpPr txBox="1"/>
          <p:nvPr/>
        </p:nvSpPr>
        <p:spPr>
          <a:xfrm>
            <a:off x="6650221" y="6927850"/>
            <a:ext cx="5004409" cy="106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6200">
                <a:solidFill>
                  <a:srgbClr val="6C696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3 groups of 2</a:t>
            </a:r>
          </a:p>
        </p:txBody>
      </p:sp>
      <p:sp>
        <p:nvSpPr>
          <p:cNvPr id="614" name="3 x 2 = 6"/>
          <p:cNvSpPr txBox="1"/>
          <p:nvPr/>
        </p:nvSpPr>
        <p:spPr>
          <a:xfrm>
            <a:off x="7577766" y="7924800"/>
            <a:ext cx="3150482" cy="106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6200">
                <a:solidFill>
                  <a:srgbClr val="6C696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3 x 2 = 6</a:t>
            </a:r>
          </a:p>
        </p:txBody>
      </p:sp>
      <p:grpSp>
        <p:nvGrpSpPr>
          <p:cNvPr id="621" name="Group"/>
          <p:cNvGrpSpPr/>
          <p:nvPr/>
        </p:nvGrpSpPr>
        <p:grpSpPr>
          <a:xfrm>
            <a:off x="6502400" y="2476500"/>
            <a:ext cx="5054601" cy="3860801"/>
            <a:chOff x="0" y="0"/>
            <a:chExt cx="5054600" cy="3860800"/>
          </a:xfrm>
        </p:grpSpPr>
        <p:sp>
          <p:nvSpPr>
            <p:cNvPr id="615" name="Circle"/>
            <p:cNvSpPr/>
            <p:nvPr/>
          </p:nvSpPr>
          <p:spPr>
            <a:xfrm>
              <a:off x="519500" y="645806"/>
              <a:ext cx="1081124" cy="1081025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sz="3600">
                  <a:solidFill>
                    <a:srgbClr val="FFFFF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pPr>
              <a:endParaRPr/>
            </a:p>
          </p:txBody>
        </p:sp>
        <p:sp>
          <p:nvSpPr>
            <p:cNvPr id="616" name="Circle"/>
            <p:cNvSpPr/>
            <p:nvPr/>
          </p:nvSpPr>
          <p:spPr>
            <a:xfrm>
              <a:off x="3018719" y="0"/>
              <a:ext cx="1081124" cy="1081025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sz="3600">
                  <a:solidFill>
                    <a:srgbClr val="FFFFF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pPr>
              <a:endParaRPr/>
            </a:p>
          </p:txBody>
        </p:sp>
        <p:sp>
          <p:nvSpPr>
            <p:cNvPr id="617" name="Circle"/>
            <p:cNvSpPr/>
            <p:nvPr/>
          </p:nvSpPr>
          <p:spPr>
            <a:xfrm>
              <a:off x="1783150" y="2779776"/>
              <a:ext cx="1081124" cy="1081025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sz="3600">
                  <a:solidFill>
                    <a:srgbClr val="FFFFF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pPr>
              <a:endParaRPr/>
            </a:p>
          </p:txBody>
        </p:sp>
        <p:sp>
          <p:nvSpPr>
            <p:cNvPr id="618" name="Circle"/>
            <p:cNvSpPr/>
            <p:nvPr/>
          </p:nvSpPr>
          <p:spPr>
            <a:xfrm>
              <a:off x="0" y="1656634"/>
              <a:ext cx="1081123" cy="1081025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sz="3600">
                  <a:solidFill>
                    <a:srgbClr val="FFFFF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pPr>
              <a:endParaRPr/>
            </a:p>
          </p:txBody>
        </p:sp>
        <p:sp>
          <p:nvSpPr>
            <p:cNvPr id="619" name="Circle"/>
            <p:cNvSpPr/>
            <p:nvPr/>
          </p:nvSpPr>
          <p:spPr>
            <a:xfrm>
              <a:off x="3973477" y="645806"/>
              <a:ext cx="1081124" cy="1081025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sz="3600">
                  <a:solidFill>
                    <a:srgbClr val="FFFFF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pPr>
              <a:endParaRPr/>
            </a:p>
          </p:txBody>
        </p:sp>
        <p:sp>
          <p:nvSpPr>
            <p:cNvPr id="620" name="Circle"/>
            <p:cNvSpPr/>
            <p:nvPr/>
          </p:nvSpPr>
          <p:spPr>
            <a:xfrm>
              <a:off x="2948516" y="2400716"/>
              <a:ext cx="1081124" cy="1081025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sz="3600">
                  <a:solidFill>
                    <a:srgbClr val="FFFFF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pPr>
              <a:endParaRPr/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3" grpId="2" animBg="1" advAuto="0"/>
      <p:bldP spid="614" grpId="3" animBg="1" advAuto="0"/>
      <p:bldP spid="621" grpId="1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Laying the foundat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Laying the foundations </a:t>
            </a:r>
          </a:p>
        </p:txBody>
      </p:sp>
      <p:sp>
        <p:nvSpPr>
          <p:cNvPr id="624" name="What do you see?…"/>
          <p:cNvSpPr txBox="1">
            <a:spLocks noGrp="1"/>
          </p:cNvSpPr>
          <p:nvPr>
            <p:ph type="body" sz="half" idx="1"/>
          </p:nvPr>
        </p:nvSpPr>
        <p:spPr>
          <a:xfrm>
            <a:off x="850900" y="3390900"/>
            <a:ext cx="5105400" cy="57150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What do you see?</a:t>
            </a:r>
          </a:p>
          <a:p>
            <a:pPr>
              <a:buBlip>
                <a:blip r:embed="rId2"/>
              </a:buBlip>
            </a:pPr>
            <a:r>
              <a:t>What would a mathematician write?</a:t>
            </a:r>
          </a:p>
        </p:txBody>
      </p:sp>
      <p:grpSp>
        <p:nvGrpSpPr>
          <p:cNvPr id="652" name="Group"/>
          <p:cNvGrpSpPr/>
          <p:nvPr/>
        </p:nvGrpSpPr>
        <p:grpSpPr>
          <a:xfrm>
            <a:off x="4191000" y="2195193"/>
            <a:ext cx="9031324" cy="6528582"/>
            <a:chOff x="0" y="0"/>
            <a:chExt cx="9031323" cy="6528581"/>
          </a:xfrm>
        </p:grpSpPr>
        <p:grpSp>
          <p:nvGrpSpPr>
            <p:cNvPr id="633" name="Group"/>
            <p:cNvGrpSpPr/>
            <p:nvPr/>
          </p:nvGrpSpPr>
          <p:grpSpPr>
            <a:xfrm>
              <a:off x="0" y="14606"/>
              <a:ext cx="3823053" cy="3427061"/>
              <a:chOff x="0" y="0"/>
              <a:chExt cx="3823052" cy="3427060"/>
            </a:xfrm>
          </p:grpSpPr>
          <p:sp>
            <p:nvSpPr>
              <p:cNvPr id="625" name="Circle"/>
              <p:cNvSpPr/>
              <p:nvPr/>
            </p:nvSpPr>
            <p:spPr>
              <a:xfrm>
                <a:off x="937330" y="774284"/>
                <a:ext cx="787754" cy="785877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3600">
                    <a:solidFill>
                      <a:srgbClr val="FFFFFF"/>
                    </a:solidFill>
                    <a:latin typeface="Hoefler Text"/>
                    <a:ea typeface="Hoefler Text"/>
                    <a:cs typeface="Hoefler Text"/>
                    <a:sym typeface="Hoefler Text"/>
                  </a:defRPr>
                </a:pPr>
                <a:endParaRPr/>
              </a:p>
            </p:txBody>
          </p:sp>
          <p:sp>
            <p:nvSpPr>
              <p:cNvPr id="626" name="Circle"/>
              <p:cNvSpPr/>
              <p:nvPr/>
            </p:nvSpPr>
            <p:spPr>
              <a:xfrm>
                <a:off x="1577269" y="0"/>
                <a:ext cx="787754" cy="785876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3600">
                    <a:solidFill>
                      <a:srgbClr val="FFFFFF"/>
                    </a:solidFill>
                    <a:latin typeface="Hoefler Text"/>
                    <a:ea typeface="Hoefler Text"/>
                    <a:cs typeface="Hoefler Text"/>
                    <a:sym typeface="Hoefler Text"/>
                  </a:defRPr>
                </a:pPr>
                <a:endParaRPr/>
              </a:p>
            </p:txBody>
          </p:sp>
          <p:sp>
            <p:nvSpPr>
              <p:cNvPr id="627" name="Circle"/>
              <p:cNvSpPr/>
              <p:nvPr/>
            </p:nvSpPr>
            <p:spPr>
              <a:xfrm>
                <a:off x="1362780" y="1716023"/>
                <a:ext cx="787754" cy="785877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3600">
                    <a:solidFill>
                      <a:srgbClr val="FFFFFF"/>
                    </a:solidFill>
                    <a:latin typeface="Hoefler Text"/>
                    <a:ea typeface="Hoefler Text"/>
                    <a:cs typeface="Hoefler Text"/>
                    <a:sym typeface="Hoefler Text"/>
                  </a:defRPr>
                </a:pPr>
                <a:endParaRPr/>
              </a:p>
            </p:txBody>
          </p:sp>
          <p:sp>
            <p:nvSpPr>
              <p:cNvPr id="628" name="Circle"/>
              <p:cNvSpPr/>
              <p:nvPr/>
            </p:nvSpPr>
            <p:spPr>
              <a:xfrm>
                <a:off x="1879600" y="772529"/>
                <a:ext cx="787753" cy="785877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3600">
                    <a:solidFill>
                      <a:srgbClr val="FFFFFF"/>
                    </a:solidFill>
                    <a:latin typeface="Hoefler Text"/>
                    <a:ea typeface="Hoefler Text"/>
                    <a:cs typeface="Hoefler Text"/>
                    <a:sym typeface="Hoefler Text"/>
                  </a:defRPr>
                </a:pPr>
                <a:endParaRPr/>
              </a:p>
            </p:txBody>
          </p:sp>
          <p:sp>
            <p:nvSpPr>
              <p:cNvPr id="629" name="Circle"/>
              <p:cNvSpPr/>
              <p:nvPr/>
            </p:nvSpPr>
            <p:spPr>
              <a:xfrm>
                <a:off x="1739547" y="2641184"/>
                <a:ext cx="787754" cy="785877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3600">
                    <a:solidFill>
                      <a:srgbClr val="FFFFFF"/>
                    </a:solidFill>
                    <a:latin typeface="Hoefler Text"/>
                    <a:ea typeface="Hoefler Text"/>
                    <a:cs typeface="Hoefler Text"/>
                    <a:sym typeface="Hoefler Text"/>
                  </a:defRPr>
                </a:pPr>
                <a:endParaRPr/>
              </a:p>
            </p:txBody>
          </p:sp>
          <p:sp>
            <p:nvSpPr>
              <p:cNvPr id="630" name="Circle"/>
              <p:cNvSpPr/>
              <p:nvPr/>
            </p:nvSpPr>
            <p:spPr>
              <a:xfrm>
                <a:off x="2326216" y="1719857"/>
                <a:ext cx="787754" cy="785877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3600">
                    <a:solidFill>
                      <a:srgbClr val="FFFFFF"/>
                    </a:solidFill>
                    <a:latin typeface="Hoefler Text"/>
                    <a:ea typeface="Hoefler Text"/>
                    <a:cs typeface="Hoefler Text"/>
                    <a:sym typeface="Hoefler Text"/>
                  </a:defRPr>
                </a:pPr>
                <a:endParaRPr/>
              </a:p>
            </p:txBody>
          </p:sp>
          <p:sp>
            <p:nvSpPr>
              <p:cNvPr id="631" name="Circle"/>
              <p:cNvSpPr/>
              <p:nvPr/>
            </p:nvSpPr>
            <p:spPr>
              <a:xfrm>
                <a:off x="0" y="774700"/>
                <a:ext cx="787753" cy="785876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3600">
                    <a:solidFill>
                      <a:srgbClr val="FFFFFF"/>
                    </a:solidFill>
                    <a:latin typeface="Hoefler Text"/>
                    <a:ea typeface="Hoefler Text"/>
                    <a:cs typeface="Hoefler Text"/>
                    <a:sym typeface="Hoefler Text"/>
                  </a:defRPr>
                </a:pPr>
                <a:endParaRPr/>
              </a:p>
            </p:txBody>
          </p:sp>
          <p:sp>
            <p:nvSpPr>
              <p:cNvPr id="632" name="Circle"/>
              <p:cNvSpPr/>
              <p:nvPr/>
            </p:nvSpPr>
            <p:spPr>
              <a:xfrm>
                <a:off x="3035300" y="990600"/>
                <a:ext cx="787753" cy="785876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3600">
                    <a:solidFill>
                      <a:srgbClr val="FFFFFF"/>
                    </a:solidFill>
                    <a:latin typeface="Hoefler Text"/>
                    <a:ea typeface="Hoefler Text"/>
                    <a:cs typeface="Hoefler Text"/>
                    <a:sym typeface="Hoefler Text"/>
                  </a:defRPr>
                </a:pPr>
                <a:endParaRPr/>
              </a:p>
            </p:txBody>
          </p:sp>
        </p:grpSp>
        <p:grpSp>
          <p:nvGrpSpPr>
            <p:cNvPr id="642" name="Group"/>
            <p:cNvGrpSpPr/>
            <p:nvPr/>
          </p:nvGrpSpPr>
          <p:grpSpPr>
            <a:xfrm rot="2697279">
              <a:off x="5372103" y="738506"/>
              <a:ext cx="3188054" cy="2652777"/>
              <a:chOff x="0" y="0"/>
              <a:chExt cx="3188052" cy="2652775"/>
            </a:xfrm>
          </p:grpSpPr>
          <p:sp>
            <p:nvSpPr>
              <p:cNvPr id="634" name="Circle"/>
              <p:cNvSpPr/>
              <p:nvPr/>
            </p:nvSpPr>
            <p:spPr>
              <a:xfrm>
                <a:off x="304800" y="0"/>
                <a:ext cx="787753" cy="785876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3600">
                    <a:solidFill>
                      <a:srgbClr val="FFFFFF"/>
                    </a:solidFill>
                    <a:latin typeface="Hoefler Text"/>
                    <a:ea typeface="Hoefler Text"/>
                    <a:cs typeface="Hoefler Text"/>
                    <a:sym typeface="Hoefler Text"/>
                  </a:defRPr>
                </a:pPr>
                <a:endParaRPr/>
              </a:p>
            </p:txBody>
          </p:sp>
          <p:sp>
            <p:nvSpPr>
              <p:cNvPr id="635" name="Circle"/>
              <p:cNvSpPr/>
              <p:nvPr/>
            </p:nvSpPr>
            <p:spPr>
              <a:xfrm>
                <a:off x="0" y="1460500"/>
                <a:ext cx="787753" cy="785876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3600">
                    <a:solidFill>
                      <a:srgbClr val="FFFFFF"/>
                    </a:solidFill>
                    <a:latin typeface="Hoefler Text"/>
                    <a:ea typeface="Hoefler Text"/>
                    <a:cs typeface="Hoefler Text"/>
                    <a:sym typeface="Hoefler Text"/>
                  </a:defRPr>
                </a:pPr>
                <a:endParaRPr/>
              </a:p>
            </p:txBody>
          </p:sp>
          <p:sp>
            <p:nvSpPr>
              <p:cNvPr id="636" name="Circle"/>
              <p:cNvSpPr/>
              <p:nvPr/>
            </p:nvSpPr>
            <p:spPr>
              <a:xfrm>
                <a:off x="723900" y="939800"/>
                <a:ext cx="787753" cy="785876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3600">
                    <a:solidFill>
                      <a:srgbClr val="FFFFFF"/>
                    </a:solidFill>
                    <a:latin typeface="Hoefler Text"/>
                    <a:ea typeface="Hoefler Text"/>
                    <a:cs typeface="Hoefler Text"/>
                    <a:sym typeface="Hoefler Text"/>
                  </a:defRPr>
                </a:pPr>
                <a:endParaRPr/>
              </a:p>
            </p:txBody>
          </p:sp>
          <p:sp>
            <p:nvSpPr>
              <p:cNvPr id="637" name="Circle"/>
              <p:cNvSpPr/>
              <p:nvPr/>
            </p:nvSpPr>
            <p:spPr>
              <a:xfrm>
                <a:off x="1244600" y="0"/>
                <a:ext cx="787753" cy="785876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3600">
                    <a:solidFill>
                      <a:srgbClr val="FFFFFF"/>
                    </a:solidFill>
                    <a:latin typeface="Hoefler Text"/>
                    <a:ea typeface="Hoefler Text"/>
                    <a:cs typeface="Hoefler Text"/>
                    <a:sym typeface="Hoefler Text"/>
                  </a:defRPr>
                </a:pPr>
                <a:endParaRPr/>
              </a:p>
            </p:txBody>
          </p:sp>
          <p:sp>
            <p:nvSpPr>
              <p:cNvPr id="638" name="Circle"/>
              <p:cNvSpPr/>
              <p:nvPr/>
            </p:nvSpPr>
            <p:spPr>
              <a:xfrm>
                <a:off x="1104900" y="1866900"/>
                <a:ext cx="787753" cy="785876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3600">
                    <a:solidFill>
                      <a:srgbClr val="FFFFFF"/>
                    </a:solidFill>
                    <a:latin typeface="Hoefler Text"/>
                    <a:ea typeface="Hoefler Text"/>
                    <a:cs typeface="Hoefler Text"/>
                    <a:sym typeface="Hoefler Text"/>
                  </a:defRPr>
                </a:pPr>
                <a:endParaRPr/>
              </a:p>
            </p:txBody>
          </p:sp>
          <p:sp>
            <p:nvSpPr>
              <p:cNvPr id="639" name="Circle"/>
              <p:cNvSpPr/>
              <p:nvPr/>
            </p:nvSpPr>
            <p:spPr>
              <a:xfrm>
                <a:off x="1689100" y="939800"/>
                <a:ext cx="787753" cy="785876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3600">
                    <a:solidFill>
                      <a:srgbClr val="FFFFFF"/>
                    </a:solidFill>
                    <a:latin typeface="Hoefler Text"/>
                    <a:ea typeface="Hoefler Text"/>
                    <a:cs typeface="Hoefler Text"/>
                    <a:sym typeface="Hoefler Text"/>
                  </a:defRPr>
                </a:pPr>
                <a:endParaRPr/>
              </a:p>
            </p:txBody>
          </p:sp>
          <p:sp>
            <p:nvSpPr>
              <p:cNvPr id="640" name="Circle"/>
              <p:cNvSpPr/>
              <p:nvPr/>
            </p:nvSpPr>
            <p:spPr>
              <a:xfrm>
                <a:off x="2032000" y="1866900"/>
                <a:ext cx="787753" cy="785876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3600">
                    <a:solidFill>
                      <a:srgbClr val="FFFFFF"/>
                    </a:solidFill>
                    <a:latin typeface="Hoefler Text"/>
                    <a:ea typeface="Hoefler Text"/>
                    <a:cs typeface="Hoefler Text"/>
                    <a:sym typeface="Hoefler Text"/>
                  </a:defRPr>
                </a:pPr>
                <a:endParaRPr/>
              </a:p>
            </p:txBody>
          </p:sp>
          <p:sp>
            <p:nvSpPr>
              <p:cNvPr id="641" name="Circle"/>
              <p:cNvSpPr/>
              <p:nvPr/>
            </p:nvSpPr>
            <p:spPr>
              <a:xfrm>
                <a:off x="2400300" y="215900"/>
                <a:ext cx="787753" cy="785876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3600">
                    <a:solidFill>
                      <a:srgbClr val="FFFFFF"/>
                    </a:solidFill>
                    <a:latin typeface="Hoefler Text"/>
                    <a:ea typeface="Hoefler Text"/>
                    <a:cs typeface="Hoefler Text"/>
                    <a:sym typeface="Hoefler Text"/>
                  </a:defRPr>
                </a:pPr>
                <a:endParaRPr/>
              </a:p>
            </p:txBody>
          </p:sp>
        </p:grpSp>
        <p:grpSp>
          <p:nvGrpSpPr>
            <p:cNvPr id="651" name="Group"/>
            <p:cNvGrpSpPr/>
            <p:nvPr/>
          </p:nvGrpSpPr>
          <p:grpSpPr>
            <a:xfrm>
              <a:off x="2887263" y="3963645"/>
              <a:ext cx="4005198" cy="2564937"/>
              <a:chOff x="0" y="0"/>
              <a:chExt cx="4005197" cy="2564936"/>
            </a:xfrm>
          </p:grpSpPr>
          <p:sp>
            <p:nvSpPr>
              <p:cNvPr id="643" name="Circle"/>
              <p:cNvSpPr/>
              <p:nvPr/>
            </p:nvSpPr>
            <p:spPr>
              <a:xfrm rot="6396568">
                <a:off x="3122190" y="560749"/>
                <a:ext cx="787753" cy="785877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3600">
                    <a:solidFill>
                      <a:srgbClr val="FFFFFF"/>
                    </a:solidFill>
                    <a:latin typeface="Hoefler Text"/>
                    <a:ea typeface="Hoefler Text"/>
                    <a:cs typeface="Hoefler Text"/>
                    <a:sym typeface="Hoefler Text"/>
                  </a:defRPr>
                </a:pPr>
                <a:endParaRPr/>
              </a:p>
            </p:txBody>
          </p:sp>
          <p:sp>
            <p:nvSpPr>
              <p:cNvPr id="644" name="Circle"/>
              <p:cNvSpPr/>
              <p:nvPr/>
            </p:nvSpPr>
            <p:spPr>
              <a:xfrm rot="6396568">
                <a:off x="95254" y="1121187"/>
                <a:ext cx="787754" cy="785877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3600">
                    <a:solidFill>
                      <a:srgbClr val="FFFFFF"/>
                    </a:solidFill>
                    <a:latin typeface="Hoefler Text"/>
                    <a:ea typeface="Hoefler Text"/>
                    <a:cs typeface="Hoefler Text"/>
                    <a:sym typeface="Hoefler Text"/>
                  </a:defRPr>
                </a:pPr>
                <a:endParaRPr/>
              </a:p>
            </p:txBody>
          </p:sp>
          <p:sp>
            <p:nvSpPr>
              <p:cNvPr id="645" name="Circle"/>
              <p:cNvSpPr/>
              <p:nvPr/>
            </p:nvSpPr>
            <p:spPr>
              <a:xfrm rot="6396568">
                <a:off x="1720804" y="96824"/>
                <a:ext cx="787754" cy="785877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3600">
                    <a:solidFill>
                      <a:srgbClr val="FFFFFF"/>
                    </a:solidFill>
                    <a:latin typeface="Hoefler Text"/>
                    <a:ea typeface="Hoefler Text"/>
                    <a:cs typeface="Hoefler Text"/>
                    <a:sym typeface="Hoefler Text"/>
                  </a:defRPr>
                </a:pPr>
                <a:endParaRPr/>
              </a:p>
            </p:txBody>
          </p:sp>
          <p:sp>
            <p:nvSpPr>
              <p:cNvPr id="646" name="Circle"/>
              <p:cNvSpPr/>
              <p:nvPr/>
            </p:nvSpPr>
            <p:spPr>
              <a:xfrm rot="6396568">
                <a:off x="2790051" y="1461336"/>
                <a:ext cx="787754" cy="785877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3600">
                    <a:solidFill>
                      <a:srgbClr val="FFFFFF"/>
                    </a:solidFill>
                    <a:latin typeface="Hoefler Text"/>
                    <a:ea typeface="Hoefler Text"/>
                    <a:cs typeface="Hoefler Text"/>
                    <a:sym typeface="Hoefler Text"/>
                  </a:defRPr>
                </a:pPr>
                <a:endParaRPr/>
              </a:p>
            </p:txBody>
          </p:sp>
          <p:sp>
            <p:nvSpPr>
              <p:cNvPr id="647" name="Circle"/>
              <p:cNvSpPr/>
              <p:nvPr/>
            </p:nvSpPr>
            <p:spPr>
              <a:xfrm rot="6396568">
                <a:off x="1104479" y="793818"/>
                <a:ext cx="787754" cy="785877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3600">
                    <a:solidFill>
                      <a:srgbClr val="FFFFFF"/>
                    </a:solidFill>
                    <a:latin typeface="Hoefler Text"/>
                    <a:ea typeface="Hoefler Text"/>
                    <a:cs typeface="Hoefler Text"/>
                    <a:sym typeface="Hoefler Text"/>
                  </a:defRPr>
                </a:pPr>
                <a:endParaRPr/>
              </a:p>
            </p:txBody>
          </p:sp>
          <p:sp>
            <p:nvSpPr>
              <p:cNvPr id="648" name="Circle"/>
              <p:cNvSpPr/>
              <p:nvPr/>
            </p:nvSpPr>
            <p:spPr>
              <a:xfrm rot="6396568">
                <a:off x="1825904" y="1618651"/>
                <a:ext cx="787754" cy="785877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3600">
                    <a:solidFill>
                      <a:srgbClr val="FFFFFF"/>
                    </a:solidFill>
                    <a:latin typeface="Hoefler Text"/>
                    <a:ea typeface="Hoefler Text"/>
                    <a:cs typeface="Hoefler Text"/>
                    <a:sym typeface="Hoefler Text"/>
                  </a:defRPr>
                </a:pPr>
                <a:endParaRPr/>
              </a:p>
            </p:txBody>
          </p:sp>
          <p:sp>
            <p:nvSpPr>
              <p:cNvPr id="649" name="Circle"/>
              <p:cNvSpPr/>
              <p:nvPr/>
            </p:nvSpPr>
            <p:spPr>
              <a:xfrm rot="6396568">
                <a:off x="839471" y="1682235"/>
                <a:ext cx="787754" cy="785877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3600">
                    <a:solidFill>
                      <a:srgbClr val="FFFFFF"/>
                    </a:solidFill>
                    <a:latin typeface="Hoefler Text"/>
                    <a:ea typeface="Hoefler Text"/>
                    <a:cs typeface="Hoefler Text"/>
                    <a:sym typeface="Hoefler Text"/>
                  </a:defRPr>
                </a:pPr>
                <a:endParaRPr/>
              </a:p>
            </p:txBody>
          </p:sp>
          <p:sp>
            <p:nvSpPr>
              <p:cNvPr id="650" name="Circle"/>
              <p:cNvSpPr/>
              <p:nvPr/>
            </p:nvSpPr>
            <p:spPr>
              <a:xfrm rot="6396568">
                <a:off x="2240106" y="792600"/>
                <a:ext cx="787754" cy="785877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3600">
                    <a:solidFill>
                      <a:srgbClr val="FFFFFF"/>
                    </a:solidFill>
                    <a:latin typeface="Hoefler Text"/>
                    <a:ea typeface="Hoefler Text"/>
                    <a:cs typeface="Hoefler Text"/>
                    <a:sym typeface="Hoefler Text"/>
                  </a:defRPr>
                </a:pPr>
                <a:endParaRPr/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2" grpId="1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Laying the foundat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Laying the foundations </a:t>
            </a:r>
          </a:p>
        </p:txBody>
      </p:sp>
      <p:sp>
        <p:nvSpPr>
          <p:cNvPr id="655" name="What do you see now?…"/>
          <p:cNvSpPr txBox="1">
            <a:spLocks noGrp="1"/>
          </p:cNvSpPr>
          <p:nvPr>
            <p:ph type="body" idx="1"/>
          </p:nvPr>
        </p:nvSpPr>
        <p:spPr>
          <a:xfrm>
            <a:off x="1206500" y="1193800"/>
            <a:ext cx="10579100" cy="57150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  <a:r>
              <a:t>What do you see now?</a:t>
            </a:r>
          </a:p>
          <a:p>
            <a:pPr>
              <a:buBlip>
                <a:blip r:embed="rId3"/>
              </a:buBlip>
            </a:pPr>
            <a:r>
              <a:t>What would a mathematician write?</a:t>
            </a:r>
          </a:p>
        </p:txBody>
      </p:sp>
      <p:grpSp>
        <p:nvGrpSpPr>
          <p:cNvPr id="680" name="Group"/>
          <p:cNvGrpSpPr/>
          <p:nvPr/>
        </p:nvGrpSpPr>
        <p:grpSpPr>
          <a:xfrm>
            <a:off x="2755900" y="5461000"/>
            <a:ext cx="7480653" cy="2690876"/>
            <a:chOff x="0" y="0"/>
            <a:chExt cx="7480652" cy="2690875"/>
          </a:xfrm>
        </p:grpSpPr>
        <p:sp>
          <p:nvSpPr>
            <p:cNvPr id="656" name="Circle"/>
            <p:cNvSpPr/>
            <p:nvPr/>
          </p:nvSpPr>
          <p:spPr>
            <a:xfrm>
              <a:off x="1905000" y="0"/>
              <a:ext cx="787753" cy="785876"/>
            </a:xfrm>
            <a:prstGeom prst="ellipse">
              <a:avLst/>
            </a:prstGeom>
            <a:blipFill rotWithShape="1">
              <a:blip r:embed="rId4"/>
              <a:srcRect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sz="3600">
                  <a:solidFill>
                    <a:srgbClr val="FFFFF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pPr>
              <a:endParaRPr/>
            </a:p>
          </p:txBody>
        </p:sp>
        <p:sp>
          <p:nvSpPr>
            <p:cNvPr id="657" name="Circle"/>
            <p:cNvSpPr/>
            <p:nvPr/>
          </p:nvSpPr>
          <p:spPr>
            <a:xfrm>
              <a:off x="2857500" y="0"/>
              <a:ext cx="787753" cy="785876"/>
            </a:xfrm>
            <a:prstGeom prst="ellipse">
              <a:avLst/>
            </a:prstGeom>
            <a:blipFill rotWithShape="1">
              <a:blip r:embed="rId4"/>
              <a:srcRect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sz="3600">
                  <a:solidFill>
                    <a:srgbClr val="FFFFF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pPr>
              <a:endParaRPr/>
            </a:p>
          </p:txBody>
        </p:sp>
        <p:sp>
          <p:nvSpPr>
            <p:cNvPr id="658" name="Circle"/>
            <p:cNvSpPr/>
            <p:nvPr/>
          </p:nvSpPr>
          <p:spPr>
            <a:xfrm>
              <a:off x="3810000" y="0"/>
              <a:ext cx="787753" cy="785876"/>
            </a:xfrm>
            <a:prstGeom prst="ellipse">
              <a:avLst/>
            </a:prstGeom>
            <a:blipFill rotWithShape="1">
              <a:blip r:embed="rId4"/>
              <a:srcRect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sz="3600">
                  <a:solidFill>
                    <a:srgbClr val="FFFFF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pPr>
              <a:endParaRPr/>
            </a:p>
          </p:txBody>
        </p:sp>
        <p:sp>
          <p:nvSpPr>
            <p:cNvPr id="659" name="Circle"/>
            <p:cNvSpPr/>
            <p:nvPr/>
          </p:nvSpPr>
          <p:spPr>
            <a:xfrm>
              <a:off x="4762500" y="0"/>
              <a:ext cx="787753" cy="785876"/>
            </a:xfrm>
            <a:prstGeom prst="ellipse">
              <a:avLst/>
            </a:prstGeom>
            <a:blipFill rotWithShape="1">
              <a:blip r:embed="rId4"/>
              <a:srcRect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sz="3600">
                  <a:solidFill>
                    <a:srgbClr val="FFFFF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pPr>
              <a:endParaRPr/>
            </a:p>
          </p:txBody>
        </p:sp>
        <p:sp>
          <p:nvSpPr>
            <p:cNvPr id="660" name="Circle"/>
            <p:cNvSpPr/>
            <p:nvPr/>
          </p:nvSpPr>
          <p:spPr>
            <a:xfrm>
              <a:off x="5715000" y="0"/>
              <a:ext cx="787753" cy="785876"/>
            </a:xfrm>
            <a:prstGeom prst="ellipse">
              <a:avLst/>
            </a:prstGeom>
            <a:blipFill rotWithShape="1">
              <a:blip r:embed="rId4"/>
              <a:srcRect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sz="3600">
                  <a:solidFill>
                    <a:srgbClr val="FFFFF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pPr>
              <a:endParaRPr/>
            </a:p>
          </p:txBody>
        </p:sp>
        <p:sp>
          <p:nvSpPr>
            <p:cNvPr id="661" name="Circle"/>
            <p:cNvSpPr/>
            <p:nvPr/>
          </p:nvSpPr>
          <p:spPr>
            <a:xfrm>
              <a:off x="6667500" y="0"/>
              <a:ext cx="787753" cy="785876"/>
            </a:xfrm>
            <a:prstGeom prst="ellipse">
              <a:avLst/>
            </a:prstGeom>
            <a:blipFill rotWithShape="1">
              <a:blip r:embed="rId4"/>
              <a:srcRect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sz="3600">
                  <a:solidFill>
                    <a:srgbClr val="FFFFF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pPr>
              <a:endParaRPr/>
            </a:p>
          </p:txBody>
        </p:sp>
        <p:sp>
          <p:nvSpPr>
            <p:cNvPr id="662" name="Circle"/>
            <p:cNvSpPr/>
            <p:nvPr/>
          </p:nvSpPr>
          <p:spPr>
            <a:xfrm>
              <a:off x="0" y="0"/>
              <a:ext cx="787753" cy="785876"/>
            </a:xfrm>
            <a:prstGeom prst="ellipse">
              <a:avLst/>
            </a:prstGeom>
            <a:blipFill rotWithShape="1">
              <a:blip r:embed="rId4"/>
              <a:srcRect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sz="3600">
                  <a:solidFill>
                    <a:srgbClr val="FFFFF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pPr>
              <a:endParaRPr/>
            </a:p>
          </p:txBody>
        </p:sp>
        <p:sp>
          <p:nvSpPr>
            <p:cNvPr id="663" name="Circle"/>
            <p:cNvSpPr/>
            <p:nvPr/>
          </p:nvSpPr>
          <p:spPr>
            <a:xfrm>
              <a:off x="952500" y="0"/>
              <a:ext cx="787753" cy="785876"/>
            </a:xfrm>
            <a:prstGeom prst="ellipse">
              <a:avLst/>
            </a:prstGeom>
            <a:blipFill rotWithShape="1">
              <a:blip r:embed="rId4"/>
              <a:srcRect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sz="3600">
                  <a:solidFill>
                    <a:srgbClr val="FFFFF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pPr>
              <a:endParaRPr/>
            </a:p>
          </p:txBody>
        </p:sp>
        <p:sp>
          <p:nvSpPr>
            <p:cNvPr id="664" name="Circle"/>
            <p:cNvSpPr/>
            <p:nvPr/>
          </p:nvSpPr>
          <p:spPr>
            <a:xfrm>
              <a:off x="1917700" y="952500"/>
              <a:ext cx="787753" cy="785876"/>
            </a:xfrm>
            <a:prstGeom prst="ellipse">
              <a:avLst/>
            </a:prstGeom>
            <a:blipFill rotWithShape="1">
              <a:blip r:embed="rId4"/>
              <a:srcRect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sz="3600">
                  <a:solidFill>
                    <a:srgbClr val="FFFFF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pPr>
              <a:endParaRPr/>
            </a:p>
          </p:txBody>
        </p:sp>
        <p:sp>
          <p:nvSpPr>
            <p:cNvPr id="665" name="Circle"/>
            <p:cNvSpPr/>
            <p:nvPr/>
          </p:nvSpPr>
          <p:spPr>
            <a:xfrm>
              <a:off x="2870200" y="952500"/>
              <a:ext cx="787753" cy="785876"/>
            </a:xfrm>
            <a:prstGeom prst="ellipse">
              <a:avLst/>
            </a:prstGeom>
            <a:blipFill rotWithShape="1">
              <a:blip r:embed="rId4"/>
              <a:srcRect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sz="3600">
                  <a:solidFill>
                    <a:srgbClr val="FFFFF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pPr>
              <a:endParaRPr/>
            </a:p>
          </p:txBody>
        </p:sp>
        <p:sp>
          <p:nvSpPr>
            <p:cNvPr id="666" name="Circle"/>
            <p:cNvSpPr/>
            <p:nvPr/>
          </p:nvSpPr>
          <p:spPr>
            <a:xfrm>
              <a:off x="3822700" y="952500"/>
              <a:ext cx="787753" cy="785876"/>
            </a:xfrm>
            <a:prstGeom prst="ellipse">
              <a:avLst/>
            </a:prstGeom>
            <a:blipFill rotWithShape="1">
              <a:blip r:embed="rId4"/>
              <a:srcRect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sz="3600">
                  <a:solidFill>
                    <a:srgbClr val="FFFFF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pPr>
              <a:endParaRPr/>
            </a:p>
          </p:txBody>
        </p:sp>
        <p:sp>
          <p:nvSpPr>
            <p:cNvPr id="667" name="Circle"/>
            <p:cNvSpPr/>
            <p:nvPr/>
          </p:nvSpPr>
          <p:spPr>
            <a:xfrm>
              <a:off x="4775200" y="952500"/>
              <a:ext cx="787753" cy="785876"/>
            </a:xfrm>
            <a:prstGeom prst="ellipse">
              <a:avLst/>
            </a:prstGeom>
            <a:blipFill rotWithShape="1">
              <a:blip r:embed="rId4"/>
              <a:srcRect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sz="3600">
                  <a:solidFill>
                    <a:srgbClr val="FFFFF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pPr>
              <a:endParaRPr/>
            </a:p>
          </p:txBody>
        </p:sp>
        <p:sp>
          <p:nvSpPr>
            <p:cNvPr id="668" name="Circle"/>
            <p:cNvSpPr/>
            <p:nvPr/>
          </p:nvSpPr>
          <p:spPr>
            <a:xfrm>
              <a:off x="5727700" y="952500"/>
              <a:ext cx="787753" cy="785876"/>
            </a:xfrm>
            <a:prstGeom prst="ellipse">
              <a:avLst/>
            </a:prstGeom>
            <a:blipFill rotWithShape="1">
              <a:blip r:embed="rId4"/>
              <a:srcRect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sz="3600">
                  <a:solidFill>
                    <a:srgbClr val="FFFFF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pPr>
              <a:endParaRPr/>
            </a:p>
          </p:txBody>
        </p:sp>
        <p:sp>
          <p:nvSpPr>
            <p:cNvPr id="669" name="Circle"/>
            <p:cNvSpPr/>
            <p:nvPr/>
          </p:nvSpPr>
          <p:spPr>
            <a:xfrm>
              <a:off x="6680200" y="952500"/>
              <a:ext cx="787753" cy="785876"/>
            </a:xfrm>
            <a:prstGeom prst="ellipse">
              <a:avLst/>
            </a:prstGeom>
            <a:blipFill rotWithShape="1">
              <a:blip r:embed="rId4"/>
              <a:srcRect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sz="3600">
                  <a:solidFill>
                    <a:srgbClr val="FFFFF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pPr>
              <a:endParaRPr/>
            </a:p>
          </p:txBody>
        </p:sp>
        <p:sp>
          <p:nvSpPr>
            <p:cNvPr id="670" name="Circle"/>
            <p:cNvSpPr/>
            <p:nvPr/>
          </p:nvSpPr>
          <p:spPr>
            <a:xfrm>
              <a:off x="12700" y="952500"/>
              <a:ext cx="787753" cy="785876"/>
            </a:xfrm>
            <a:prstGeom prst="ellipse">
              <a:avLst/>
            </a:prstGeom>
            <a:blipFill rotWithShape="1">
              <a:blip r:embed="rId4"/>
              <a:srcRect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sz="3600">
                  <a:solidFill>
                    <a:srgbClr val="FFFFF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pPr>
              <a:endParaRPr/>
            </a:p>
          </p:txBody>
        </p:sp>
        <p:sp>
          <p:nvSpPr>
            <p:cNvPr id="671" name="Circle"/>
            <p:cNvSpPr/>
            <p:nvPr/>
          </p:nvSpPr>
          <p:spPr>
            <a:xfrm>
              <a:off x="965200" y="952500"/>
              <a:ext cx="787753" cy="785876"/>
            </a:xfrm>
            <a:prstGeom prst="ellipse">
              <a:avLst/>
            </a:prstGeom>
            <a:blipFill rotWithShape="1">
              <a:blip r:embed="rId4"/>
              <a:srcRect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sz="3600">
                  <a:solidFill>
                    <a:srgbClr val="FFFFF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pPr>
              <a:endParaRPr/>
            </a:p>
          </p:txBody>
        </p:sp>
        <p:sp>
          <p:nvSpPr>
            <p:cNvPr id="672" name="Circle"/>
            <p:cNvSpPr/>
            <p:nvPr/>
          </p:nvSpPr>
          <p:spPr>
            <a:xfrm>
              <a:off x="1930400" y="1905000"/>
              <a:ext cx="787753" cy="785876"/>
            </a:xfrm>
            <a:prstGeom prst="ellipse">
              <a:avLst/>
            </a:prstGeom>
            <a:blipFill rotWithShape="1">
              <a:blip r:embed="rId4"/>
              <a:srcRect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sz="3600">
                  <a:solidFill>
                    <a:srgbClr val="FFFFF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pPr>
              <a:endParaRPr/>
            </a:p>
          </p:txBody>
        </p:sp>
        <p:sp>
          <p:nvSpPr>
            <p:cNvPr id="673" name="Circle"/>
            <p:cNvSpPr/>
            <p:nvPr/>
          </p:nvSpPr>
          <p:spPr>
            <a:xfrm>
              <a:off x="2882900" y="1905000"/>
              <a:ext cx="787753" cy="785876"/>
            </a:xfrm>
            <a:prstGeom prst="ellipse">
              <a:avLst/>
            </a:prstGeom>
            <a:blipFill rotWithShape="1">
              <a:blip r:embed="rId4"/>
              <a:srcRect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sz="3600">
                  <a:solidFill>
                    <a:srgbClr val="FFFFF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pPr>
              <a:endParaRPr/>
            </a:p>
          </p:txBody>
        </p:sp>
        <p:sp>
          <p:nvSpPr>
            <p:cNvPr id="674" name="Circle"/>
            <p:cNvSpPr/>
            <p:nvPr/>
          </p:nvSpPr>
          <p:spPr>
            <a:xfrm>
              <a:off x="3835400" y="1905000"/>
              <a:ext cx="787753" cy="785876"/>
            </a:xfrm>
            <a:prstGeom prst="ellipse">
              <a:avLst/>
            </a:prstGeom>
            <a:blipFill rotWithShape="1">
              <a:blip r:embed="rId4"/>
              <a:srcRect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sz="3600">
                  <a:solidFill>
                    <a:srgbClr val="FFFFF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pPr>
              <a:endParaRPr/>
            </a:p>
          </p:txBody>
        </p:sp>
        <p:sp>
          <p:nvSpPr>
            <p:cNvPr id="675" name="Circle"/>
            <p:cNvSpPr/>
            <p:nvPr/>
          </p:nvSpPr>
          <p:spPr>
            <a:xfrm>
              <a:off x="4787900" y="1905000"/>
              <a:ext cx="787753" cy="785876"/>
            </a:xfrm>
            <a:prstGeom prst="ellipse">
              <a:avLst/>
            </a:prstGeom>
            <a:blipFill rotWithShape="1">
              <a:blip r:embed="rId4"/>
              <a:srcRect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sz="3600">
                  <a:solidFill>
                    <a:srgbClr val="FFFFF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pPr>
              <a:endParaRPr/>
            </a:p>
          </p:txBody>
        </p:sp>
        <p:sp>
          <p:nvSpPr>
            <p:cNvPr id="676" name="Circle"/>
            <p:cNvSpPr/>
            <p:nvPr/>
          </p:nvSpPr>
          <p:spPr>
            <a:xfrm>
              <a:off x="5740400" y="1905000"/>
              <a:ext cx="787753" cy="785876"/>
            </a:xfrm>
            <a:prstGeom prst="ellipse">
              <a:avLst/>
            </a:prstGeom>
            <a:blipFill rotWithShape="1">
              <a:blip r:embed="rId4"/>
              <a:srcRect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sz="3600">
                  <a:solidFill>
                    <a:srgbClr val="FFFFF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pPr>
              <a:endParaRPr/>
            </a:p>
          </p:txBody>
        </p:sp>
        <p:sp>
          <p:nvSpPr>
            <p:cNvPr id="677" name="Circle"/>
            <p:cNvSpPr/>
            <p:nvPr/>
          </p:nvSpPr>
          <p:spPr>
            <a:xfrm>
              <a:off x="6692900" y="1905000"/>
              <a:ext cx="787753" cy="785876"/>
            </a:xfrm>
            <a:prstGeom prst="ellipse">
              <a:avLst/>
            </a:prstGeom>
            <a:blipFill rotWithShape="1">
              <a:blip r:embed="rId4"/>
              <a:srcRect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sz="3600">
                  <a:solidFill>
                    <a:srgbClr val="FFFFF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pPr>
              <a:endParaRPr/>
            </a:p>
          </p:txBody>
        </p:sp>
        <p:sp>
          <p:nvSpPr>
            <p:cNvPr id="678" name="Circle"/>
            <p:cNvSpPr/>
            <p:nvPr/>
          </p:nvSpPr>
          <p:spPr>
            <a:xfrm>
              <a:off x="25400" y="1905000"/>
              <a:ext cx="787753" cy="785876"/>
            </a:xfrm>
            <a:prstGeom prst="ellipse">
              <a:avLst/>
            </a:prstGeom>
            <a:blipFill rotWithShape="1">
              <a:blip r:embed="rId4"/>
              <a:srcRect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sz="3600">
                  <a:solidFill>
                    <a:srgbClr val="FFFFF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pPr>
              <a:endParaRPr/>
            </a:p>
          </p:txBody>
        </p:sp>
        <p:sp>
          <p:nvSpPr>
            <p:cNvPr id="679" name="Circle"/>
            <p:cNvSpPr/>
            <p:nvPr/>
          </p:nvSpPr>
          <p:spPr>
            <a:xfrm>
              <a:off x="977900" y="1905000"/>
              <a:ext cx="787753" cy="785876"/>
            </a:xfrm>
            <a:prstGeom prst="ellipse">
              <a:avLst/>
            </a:prstGeom>
            <a:blipFill rotWithShape="1">
              <a:blip r:embed="rId4"/>
              <a:srcRect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sz="3600">
                  <a:solidFill>
                    <a:srgbClr val="FFFFF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pPr>
              <a:endParaRPr/>
            </a:p>
          </p:txBody>
        </p:sp>
      </p:grpSp>
    </p:spTree>
  </p:cSld>
  <p:clrMapOvr>
    <a:masterClrMapping/>
  </p:clrMapOvr>
  <p:transition xmlns:p14="http://schemas.microsoft.com/office/powerpoint/2010/main"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" name="Screen Shot 2012-11-18 at 9.51.08 AM.png"/>
          <p:cNvGrpSpPr/>
          <p:nvPr/>
        </p:nvGrpSpPr>
        <p:grpSpPr>
          <a:xfrm>
            <a:off x="3657476" y="7937775"/>
            <a:ext cx="8852148" cy="1561550"/>
            <a:chOff x="0" y="0"/>
            <a:chExt cx="8852146" cy="1561548"/>
          </a:xfrm>
        </p:grpSpPr>
        <p:pic>
          <p:nvPicPr>
            <p:cNvPr id="685" name="Screen Shot 2012-11-18 at 9.51.08 AM.png" descr="Screen Shot 2012-11-18 at 9.51.08 AM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15900" y="139700"/>
              <a:ext cx="8420347" cy="100274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84" name="Screen Shot 2012-11-18 at 9.51.08 AM.png" descr="Screen Shot 2012-11-18 at 9.51.08 AM.png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8852147" cy="1561549"/>
            </a:xfrm>
            <a:prstGeom prst="rect">
              <a:avLst/>
            </a:prstGeom>
            <a:effectLst/>
          </p:spPr>
        </p:pic>
      </p:grpSp>
      <p:grpSp>
        <p:nvGrpSpPr>
          <p:cNvPr id="689" name="Screen Shot 2012-11-18 at 9.51.01 AM.png"/>
          <p:cNvGrpSpPr/>
          <p:nvPr/>
        </p:nvGrpSpPr>
        <p:grpSpPr>
          <a:xfrm>
            <a:off x="5755546" y="2080195"/>
            <a:ext cx="6942008" cy="1580010"/>
            <a:chOff x="0" y="0"/>
            <a:chExt cx="6942006" cy="1580008"/>
          </a:xfrm>
        </p:grpSpPr>
        <p:pic>
          <p:nvPicPr>
            <p:cNvPr id="688" name="Screen Shot 2012-11-18 at 9.51.01 AM.png" descr="Screen Shot 2012-11-18 at 9.51.01 AM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15900" y="139700"/>
              <a:ext cx="6510207" cy="102120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87" name="Screen Shot 2012-11-18 at 9.51.01 AM.png" descr="Screen Shot 2012-11-18 at 9.51.01 AM.png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6942007" cy="1580009"/>
            </a:xfrm>
            <a:prstGeom prst="rect">
              <a:avLst/>
            </a:prstGeom>
            <a:effectLst/>
          </p:spPr>
        </p:pic>
      </p:grpSp>
      <p:grpSp>
        <p:nvGrpSpPr>
          <p:cNvPr id="692" name="Screen Shot 2012-11-18 at 9.50.54 AM.png"/>
          <p:cNvGrpSpPr/>
          <p:nvPr/>
        </p:nvGrpSpPr>
        <p:grpSpPr>
          <a:xfrm>
            <a:off x="1762834" y="3918321"/>
            <a:ext cx="9466434" cy="1942359"/>
            <a:chOff x="0" y="0"/>
            <a:chExt cx="9466433" cy="1942357"/>
          </a:xfrm>
        </p:grpSpPr>
        <p:pic>
          <p:nvPicPr>
            <p:cNvPr id="691" name="Screen Shot 2012-11-18 at 9.50.54 AM.png" descr="Screen Shot 2012-11-18 at 9.50.54 AM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15900" y="139700"/>
              <a:ext cx="9034634" cy="138355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90" name="Screen Shot 2012-11-18 at 9.50.54 AM.png" descr="Screen Shot 2012-11-18 at 9.50.54 AM.png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9466434" cy="1942358"/>
            </a:xfrm>
            <a:prstGeom prst="rect">
              <a:avLst/>
            </a:prstGeom>
            <a:effectLst/>
          </p:spPr>
        </p:pic>
      </p:grpSp>
      <p:grpSp>
        <p:nvGrpSpPr>
          <p:cNvPr id="695" name="Screen Shot 2012-11-18 at 9.50.46 AM.png"/>
          <p:cNvGrpSpPr/>
          <p:nvPr/>
        </p:nvGrpSpPr>
        <p:grpSpPr>
          <a:xfrm>
            <a:off x="531833" y="6028177"/>
            <a:ext cx="7102434" cy="1519946"/>
            <a:chOff x="0" y="0"/>
            <a:chExt cx="7102432" cy="1519944"/>
          </a:xfrm>
        </p:grpSpPr>
        <p:pic>
          <p:nvPicPr>
            <p:cNvPr id="694" name="Screen Shot 2012-11-18 at 9.50.46 AM.png" descr="Screen Shot 2012-11-18 at 9.50.46 AM.png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15900" y="139700"/>
              <a:ext cx="6670633" cy="96114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93" name="Screen Shot 2012-11-18 at 9.50.46 AM.png" descr="Screen Shot 2012-11-18 at 9.50.46 AM.png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7102433" cy="1519945"/>
            </a:xfrm>
            <a:prstGeom prst="rect">
              <a:avLst/>
            </a:prstGeom>
            <a:effectLst/>
          </p:spPr>
        </p:pic>
      </p:grpSp>
      <p:grpSp>
        <p:nvGrpSpPr>
          <p:cNvPr id="698" name="Screen Shot 2012-11-18 at 9.50.38 AM.png"/>
          <p:cNvGrpSpPr/>
          <p:nvPr/>
        </p:nvGrpSpPr>
        <p:grpSpPr>
          <a:xfrm>
            <a:off x="454470" y="489404"/>
            <a:ext cx="7257160" cy="1535792"/>
            <a:chOff x="0" y="0"/>
            <a:chExt cx="7257159" cy="1535790"/>
          </a:xfrm>
        </p:grpSpPr>
        <p:pic>
          <p:nvPicPr>
            <p:cNvPr id="697" name="Screen Shot 2012-11-18 at 9.50.38 AM.png" descr="Screen Shot 2012-11-18 at 9.50.38 AM.png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15900" y="139700"/>
              <a:ext cx="6825360" cy="97699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96" name="Screen Shot 2012-11-18 at 9.50.38 AM.png" descr="Screen Shot 2012-11-18 at 9.50.38 AM.png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0" y="0"/>
              <a:ext cx="7257160" cy="153579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" grpId="5" animBg="1" advAuto="0"/>
      <p:bldP spid="689" grpId="2" animBg="1" advAuto="0"/>
      <p:bldP spid="692" grpId="3" animBg="1" advAuto="0"/>
      <p:bldP spid="695" grpId="4" animBg="1" advAuto="0"/>
      <p:bldP spid="698" grpId="1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Make connect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Make connections</a:t>
            </a:r>
          </a:p>
        </p:txBody>
      </p:sp>
      <p:sp>
        <p:nvSpPr>
          <p:cNvPr id="701" name="Multiplication is:…"/>
          <p:cNvSpPr txBox="1">
            <a:spLocks noGrp="1"/>
          </p:cNvSpPr>
          <p:nvPr>
            <p:ph type="body" sz="half" idx="1"/>
          </p:nvPr>
        </p:nvSpPr>
        <p:spPr>
          <a:xfrm>
            <a:off x="863600" y="2768600"/>
            <a:ext cx="5842000" cy="5715000"/>
          </a:xfrm>
          <a:prstGeom prst="rect">
            <a:avLst/>
          </a:prstGeom>
        </p:spPr>
        <p:txBody>
          <a:bodyPr/>
          <a:lstStyle/>
          <a:p>
            <a:pPr marL="0" indent="0" defTabSz="566674">
              <a:spcBef>
                <a:spcPts val="2700"/>
              </a:spcBef>
              <a:buSzTx/>
              <a:buNone/>
              <a:defRPr sz="4074">
                <a:latin typeface="Noteworthy Light"/>
                <a:ea typeface="Noteworthy Light"/>
                <a:cs typeface="Noteworthy Light"/>
                <a:sym typeface="Noteworthy Light"/>
              </a:defRPr>
            </a:pPr>
            <a:r>
              <a:t>Multiplication is:</a:t>
            </a:r>
          </a:p>
          <a:p>
            <a:pPr marL="739140" indent="-739140" defTabSz="566674">
              <a:spcBef>
                <a:spcPts val="2700"/>
              </a:spcBef>
              <a:buBlip>
                <a:blip r:embed="rId3"/>
              </a:buBlip>
              <a:defRPr sz="4074">
                <a:latin typeface="Noteworthy Light"/>
                <a:ea typeface="Noteworthy Light"/>
                <a:cs typeface="Noteworthy Light"/>
                <a:sym typeface="Noteworthy Light"/>
              </a:defRPr>
            </a:pPr>
            <a:r>
              <a:t>Groups of...</a:t>
            </a:r>
          </a:p>
          <a:p>
            <a:pPr marL="739140" indent="-739140" defTabSz="566674">
              <a:spcBef>
                <a:spcPts val="2700"/>
              </a:spcBef>
              <a:buBlip>
                <a:blip r:embed="rId3"/>
              </a:buBlip>
              <a:defRPr sz="4074">
                <a:latin typeface="Noteworthy Light"/>
                <a:ea typeface="Noteworthy Light"/>
                <a:cs typeface="Noteworthy Light"/>
                <a:sym typeface="Noteworthy Light"/>
              </a:defRPr>
            </a:pPr>
            <a:r>
              <a:t>Rows of...</a:t>
            </a:r>
          </a:p>
          <a:p>
            <a:pPr marL="739140" indent="-739140" defTabSz="566674">
              <a:spcBef>
                <a:spcPts val="2700"/>
              </a:spcBef>
              <a:buBlip>
                <a:blip r:embed="rId3"/>
              </a:buBlip>
              <a:defRPr sz="4074">
                <a:latin typeface="Noteworthy Light"/>
                <a:ea typeface="Noteworthy Light"/>
                <a:cs typeface="Noteworthy Light"/>
                <a:sym typeface="Noteworthy Light"/>
              </a:defRPr>
            </a:pPr>
            <a:r>
              <a:t>Rates ($, speed, etc)</a:t>
            </a:r>
          </a:p>
          <a:p>
            <a:pPr marL="739140" indent="-739140" defTabSz="566674">
              <a:spcBef>
                <a:spcPts val="2700"/>
              </a:spcBef>
              <a:buBlip>
                <a:blip r:embed="rId3"/>
              </a:buBlip>
              <a:defRPr sz="4074">
                <a:latin typeface="Noteworthy Light"/>
                <a:ea typeface="Noteworthy Light"/>
                <a:cs typeface="Noteworthy Light"/>
                <a:sym typeface="Noteworthy Light"/>
              </a:defRPr>
            </a:pPr>
            <a:r>
              <a:t>Combinations</a:t>
            </a:r>
          </a:p>
        </p:txBody>
      </p:sp>
      <p:pic>
        <p:nvPicPr>
          <p:cNvPr id="702" name="6a0163057a21c8970d0176168b7944970c-800wi-small.png" descr="6a0163057a21c8970d0176168b7944970c-800wi-small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58705" y="2873592"/>
            <a:ext cx="4735372" cy="54938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2" grpId="1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Make connect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Make connections</a:t>
            </a:r>
          </a:p>
        </p:txBody>
      </p:sp>
      <p:sp>
        <p:nvSpPr>
          <p:cNvPr id="705" name="How are these problems the same?"/>
          <p:cNvSpPr txBox="1">
            <a:spLocks noGrp="1"/>
          </p:cNvSpPr>
          <p:nvPr>
            <p:ph type="body" sz="quarter" idx="1"/>
          </p:nvPr>
        </p:nvSpPr>
        <p:spPr>
          <a:xfrm>
            <a:off x="1701800" y="2298700"/>
            <a:ext cx="9588500" cy="1193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2800"/>
              </a:spcBef>
              <a:buSzTx/>
              <a:buNone/>
              <a:defRPr sz="4200">
                <a:latin typeface="Noteworthy Light"/>
                <a:ea typeface="Noteworthy Light"/>
                <a:cs typeface="Noteworthy Light"/>
                <a:sym typeface="Noteworthy Light"/>
              </a:defRPr>
            </a:lvl1pPr>
          </a:lstStyle>
          <a:p>
            <a:r>
              <a:t>How are these problems the same?</a:t>
            </a:r>
          </a:p>
        </p:txBody>
      </p:sp>
      <p:grpSp>
        <p:nvGrpSpPr>
          <p:cNvPr id="708" name="Screen Shot 2012-11-18 at 10.27.11 AM.png"/>
          <p:cNvGrpSpPr/>
          <p:nvPr/>
        </p:nvGrpSpPr>
        <p:grpSpPr>
          <a:xfrm>
            <a:off x="1143000" y="3632200"/>
            <a:ext cx="10718800" cy="2921000"/>
            <a:chOff x="0" y="0"/>
            <a:chExt cx="10718800" cy="2921000"/>
          </a:xfrm>
        </p:grpSpPr>
        <p:pic>
          <p:nvPicPr>
            <p:cNvPr id="707" name="Screen Shot 2012-11-18 at 10.27.11 AM.png" descr="Screen Shot 2012-11-18 at 10.27.11 AM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15900" y="139700"/>
              <a:ext cx="10287000" cy="23622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06" name="Screen Shot 2012-11-18 at 10.27.11 AM.png" descr="Screen Shot 2012-11-18 at 10.27.11 AM.png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0718800" cy="2921000"/>
            </a:xfrm>
            <a:prstGeom prst="rect">
              <a:avLst/>
            </a:prstGeom>
            <a:effectLst/>
          </p:spPr>
        </p:pic>
      </p:grpSp>
      <p:pic>
        <p:nvPicPr>
          <p:cNvPr id="709" name="6a0163057a21c8970d0176168b7944970c-800wi-small.png" descr="6a0163057a21c8970d0176168b7944970c-800wi-small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2436" y="276423"/>
            <a:ext cx="2578912" cy="29919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12" name="Screen Shot 2012-11-18 at 10.27.11 AM.png"/>
          <p:cNvGrpSpPr/>
          <p:nvPr/>
        </p:nvGrpSpPr>
        <p:grpSpPr>
          <a:xfrm rot="21590138">
            <a:off x="1385386" y="7145927"/>
            <a:ext cx="10388601" cy="1841501"/>
            <a:chOff x="0" y="0"/>
            <a:chExt cx="10388600" cy="1841500"/>
          </a:xfrm>
        </p:grpSpPr>
        <p:pic>
          <p:nvPicPr>
            <p:cNvPr id="711" name="Screen Shot 2012-11-18 at 10.27.11 AM.png" descr="Screen Shot 2012-11-18 at 10.27.11 AM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-21590138">
              <a:off x="214080" y="125421"/>
              <a:ext cx="9960440" cy="1311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71"/>
                  </a:moveTo>
                  <a:lnTo>
                    <a:pt x="8" y="21600"/>
                  </a:lnTo>
                  <a:lnTo>
                    <a:pt x="21600" y="21129"/>
                  </a:lnTo>
                  <a:lnTo>
                    <a:pt x="21592" y="0"/>
                  </a:lnTo>
                  <a:lnTo>
                    <a:pt x="0" y="471"/>
                  </a:lnTo>
                  <a:close/>
                </a:path>
              </a:pathLst>
            </a:custGeom>
            <a:ln>
              <a:noFill/>
            </a:ln>
            <a:effectLst/>
          </p:spPr>
        </p:pic>
        <p:pic>
          <p:nvPicPr>
            <p:cNvPr id="710" name="Screen Shot 2012-11-18 at 10.27.11 AM.png" descr="Screen Shot 2012-11-18 at 10.27.11 AM.png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10388600" cy="18415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5" grpId="1" build="p" bldLvl="5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Make connect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Make connections</a:t>
            </a:r>
          </a:p>
        </p:txBody>
      </p:sp>
      <p:sp>
        <p:nvSpPr>
          <p:cNvPr id="715" name="Change problem 2 just a little so that you cannot solve it using multiplication any more...…"/>
          <p:cNvSpPr txBox="1">
            <a:spLocks noGrp="1"/>
          </p:cNvSpPr>
          <p:nvPr>
            <p:ph type="body" sz="half" idx="1"/>
          </p:nvPr>
        </p:nvSpPr>
        <p:spPr>
          <a:xfrm>
            <a:off x="1892300" y="4800600"/>
            <a:ext cx="9588500" cy="3162300"/>
          </a:xfrm>
          <a:prstGeom prst="rect">
            <a:avLst/>
          </a:prstGeom>
        </p:spPr>
        <p:txBody>
          <a:bodyPr anchor="t"/>
          <a:lstStyle/>
          <a:p>
            <a:pPr marL="0" indent="0">
              <a:spcBef>
                <a:spcPts val="2800"/>
              </a:spcBef>
              <a:buSzTx/>
              <a:buNone/>
              <a:defRPr sz="4200">
                <a:latin typeface="Noteworthy Light"/>
                <a:ea typeface="Noteworthy Light"/>
                <a:cs typeface="Noteworthy Light"/>
                <a:sym typeface="Noteworthy Light"/>
              </a:defRPr>
            </a:pPr>
            <a:r>
              <a:t>Change problem 2 just a little so that you cannot solve it using multiplication any more...</a:t>
            </a:r>
          </a:p>
          <a:p>
            <a:pPr marL="0" indent="0">
              <a:spcBef>
                <a:spcPts val="2800"/>
              </a:spcBef>
              <a:buSzTx/>
              <a:buNone/>
              <a:defRPr sz="4200">
                <a:latin typeface="Noteworthy Light"/>
                <a:ea typeface="Noteworthy Light"/>
                <a:cs typeface="Noteworthy Light"/>
                <a:sym typeface="Noteworthy Light"/>
              </a:defRPr>
            </a:pPr>
            <a:r>
              <a:t>Why doesn’t multiplication work now?</a:t>
            </a:r>
          </a:p>
        </p:txBody>
      </p:sp>
      <p:grpSp>
        <p:nvGrpSpPr>
          <p:cNvPr id="718" name="Screen Shot 2012-11-18 at 10.27.11 AM.png"/>
          <p:cNvGrpSpPr/>
          <p:nvPr/>
        </p:nvGrpSpPr>
        <p:grpSpPr>
          <a:xfrm rot="21590138">
            <a:off x="1309186" y="2866024"/>
            <a:ext cx="10388601" cy="1841501"/>
            <a:chOff x="0" y="0"/>
            <a:chExt cx="10388600" cy="1841500"/>
          </a:xfrm>
        </p:grpSpPr>
        <p:pic>
          <p:nvPicPr>
            <p:cNvPr id="717" name="Screen Shot 2012-11-18 at 10.27.11 AM.png" descr="Screen Shot 2012-11-18 at 10.27.11 AM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-21590138">
              <a:off x="214080" y="125424"/>
              <a:ext cx="9960440" cy="1311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71"/>
                  </a:moveTo>
                  <a:lnTo>
                    <a:pt x="8" y="21600"/>
                  </a:lnTo>
                  <a:lnTo>
                    <a:pt x="21600" y="21129"/>
                  </a:lnTo>
                  <a:lnTo>
                    <a:pt x="21592" y="0"/>
                  </a:lnTo>
                  <a:lnTo>
                    <a:pt x="0" y="471"/>
                  </a:lnTo>
                  <a:close/>
                </a:path>
              </a:pathLst>
            </a:custGeom>
            <a:ln>
              <a:noFill/>
            </a:ln>
            <a:effectLst/>
          </p:spPr>
        </p:pic>
        <p:pic>
          <p:nvPicPr>
            <p:cNvPr id="716" name="Screen Shot 2012-11-18 at 10.27.11 AM.png" descr="Screen Shot 2012-11-18 at 10.27.11 AM.png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10388601" cy="1841501"/>
            </a:xfrm>
            <a:prstGeom prst="rect">
              <a:avLst/>
            </a:prstGeom>
            <a:effectLst/>
          </p:spPr>
        </p:pic>
      </p:grpSp>
      <p:pic>
        <p:nvPicPr>
          <p:cNvPr id="719" name="6a0163057a21c8970d0176168b7944970c-800wi-small.png" descr="6a0163057a21c8970d0176168b7944970c-800wi-small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2436" y="276423"/>
            <a:ext cx="2578912" cy="29919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5" grpId="1" build="p" bldLvl="5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Apply your learn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Apply your learning</a:t>
            </a:r>
          </a:p>
        </p:txBody>
      </p:sp>
      <p:sp>
        <p:nvSpPr>
          <p:cNvPr id="722" name="The equation is:…"/>
          <p:cNvSpPr txBox="1">
            <a:spLocks noGrp="1"/>
          </p:cNvSpPr>
          <p:nvPr>
            <p:ph type="body" sz="half" idx="1"/>
          </p:nvPr>
        </p:nvSpPr>
        <p:spPr>
          <a:xfrm>
            <a:off x="800100" y="2260600"/>
            <a:ext cx="6400800" cy="6731000"/>
          </a:xfrm>
          <a:prstGeom prst="rect">
            <a:avLst/>
          </a:prstGeom>
        </p:spPr>
        <p:txBody>
          <a:bodyPr/>
          <a:lstStyle/>
          <a:p>
            <a:pPr marL="762000" indent="-762000">
              <a:spcBef>
                <a:spcPts val="2800"/>
              </a:spcBef>
              <a:buBlip>
                <a:blip r:embed="rId3"/>
              </a:buBlip>
              <a:defRPr sz="4200">
                <a:latin typeface="Noteworthy Light"/>
                <a:ea typeface="Noteworthy Light"/>
                <a:cs typeface="Noteworthy Light"/>
                <a:sym typeface="Noteworthy Light"/>
              </a:defRPr>
            </a:pPr>
            <a:r>
              <a:t>The equation is:</a:t>
            </a:r>
          </a:p>
          <a:p>
            <a:pPr marL="0" lvl="2" indent="889000">
              <a:spcBef>
                <a:spcPts val="2800"/>
              </a:spcBef>
              <a:buSzTx/>
              <a:buNone/>
              <a:defRPr sz="5400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t>4 x 3</a:t>
            </a:r>
          </a:p>
          <a:p>
            <a:pPr marL="762000" indent="-762000">
              <a:spcBef>
                <a:spcPts val="2800"/>
              </a:spcBef>
              <a:buBlip>
                <a:blip r:embed="rId3"/>
              </a:buBlip>
              <a:defRPr sz="4200">
                <a:latin typeface="Noteworthy Light"/>
                <a:ea typeface="Noteworthy Light"/>
                <a:cs typeface="Noteworthy Light"/>
                <a:sym typeface="Noteworthy Light"/>
              </a:defRPr>
            </a:pPr>
            <a:r>
              <a:t>What multiplication problems can you write?</a:t>
            </a:r>
          </a:p>
          <a:p>
            <a:pPr marL="762000" indent="-762000">
              <a:spcBef>
                <a:spcPts val="2800"/>
              </a:spcBef>
              <a:buBlip>
                <a:blip r:embed="rId3"/>
              </a:buBlip>
              <a:defRPr sz="4200">
                <a:latin typeface="Noteworthy Light"/>
                <a:ea typeface="Noteworthy Light"/>
                <a:cs typeface="Noteworthy Light"/>
                <a:sym typeface="Noteworthy Light"/>
              </a:defRPr>
            </a:pPr>
            <a:r>
              <a:t>How many </a:t>
            </a:r>
            <a:r>
              <a:rPr u="sng"/>
              <a:t>different</a:t>
            </a:r>
            <a:r>
              <a:t> kinds can you show?</a:t>
            </a:r>
          </a:p>
        </p:txBody>
      </p:sp>
      <p:grpSp>
        <p:nvGrpSpPr>
          <p:cNvPr id="725" name="einstein-201x225.jpg"/>
          <p:cNvGrpSpPr/>
          <p:nvPr/>
        </p:nvGrpSpPr>
        <p:grpSpPr>
          <a:xfrm rot="797959">
            <a:off x="7680354" y="2959560"/>
            <a:ext cx="4387791" cy="4888580"/>
            <a:chOff x="0" y="0"/>
            <a:chExt cx="4387790" cy="4888579"/>
          </a:xfrm>
        </p:grpSpPr>
        <p:pic>
          <p:nvPicPr>
            <p:cNvPr id="724" name="einstein-201x225.jpg" descr="einstein-201x225.jp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03200" y="215900"/>
              <a:ext cx="3981391" cy="445678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23" name="einstein-201x225.jpg" descr="einstein-201x225.jpg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4387791" cy="488858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5" grpId="1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Make connect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Make connections</a:t>
            </a:r>
          </a:p>
        </p:txBody>
      </p:sp>
      <p:sp>
        <p:nvSpPr>
          <p:cNvPr id="728" name="Multiplication is:…"/>
          <p:cNvSpPr txBox="1">
            <a:spLocks noGrp="1"/>
          </p:cNvSpPr>
          <p:nvPr>
            <p:ph type="body" sz="half" idx="1"/>
          </p:nvPr>
        </p:nvSpPr>
        <p:spPr>
          <a:xfrm>
            <a:off x="863600" y="2768600"/>
            <a:ext cx="5842000" cy="5715000"/>
          </a:xfrm>
          <a:prstGeom prst="rect">
            <a:avLst/>
          </a:prstGeom>
        </p:spPr>
        <p:txBody>
          <a:bodyPr/>
          <a:lstStyle/>
          <a:p>
            <a:pPr marL="0" indent="0" defTabSz="566674">
              <a:spcBef>
                <a:spcPts val="2700"/>
              </a:spcBef>
              <a:buSzTx/>
              <a:buNone/>
              <a:defRPr sz="4074">
                <a:latin typeface="Noteworthy Light"/>
                <a:ea typeface="Noteworthy Light"/>
                <a:cs typeface="Noteworthy Light"/>
                <a:sym typeface="Noteworthy Light"/>
              </a:defRPr>
            </a:pPr>
            <a:r>
              <a:t>Multiplication is:</a:t>
            </a:r>
          </a:p>
          <a:p>
            <a:pPr marL="739140" indent="-739140" defTabSz="566674">
              <a:spcBef>
                <a:spcPts val="2700"/>
              </a:spcBef>
              <a:buBlip>
                <a:blip r:embed="rId3"/>
              </a:buBlip>
              <a:defRPr sz="4074">
                <a:latin typeface="Noteworthy Light"/>
                <a:ea typeface="Noteworthy Light"/>
                <a:cs typeface="Noteworthy Light"/>
                <a:sym typeface="Noteworthy Light"/>
              </a:defRPr>
            </a:pPr>
            <a:r>
              <a:t>Groups of...</a:t>
            </a:r>
          </a:p>
          <a:p>
            <a:pPr marL="739140" indent="-739140" defTabSz="566674">
              <a:spcBef>
                <a:spcPts val="2700"/>
              </a:spcBef>
              <a:buBlip>
                <a:blip r:embed="rId3"/>
              </a:buBlip>
              <a:defRPr sz="4074">
                <a:latin typeface="Noteworthy Light"/>
                <a:ea typeface="Noteworthy Light"/>
                <a:cs typeface="Noteworthy Light"/>
                <a:sym typeface="Noteworthy Light"/>
              </a:defRPr>
            </a:pPr>
            <a:r>
              <a:t>Rows of...</a:t>
            </a:r>
          </a:p>
          <a:p>
            <a:pPr marL="739140" indent="-739140" defTabSz="566674">
              <a:spcBef>
                <a:spcPts val="2700"/>
              </a:spcBef>
              <a:buBlip>
                <a:blip r:embed="rId3"/>
              </a:buBlip>
              <a:defRPr sz="4074">
                <a:latin typeface="Noteworthy Light"/>
                <a:ea typeface="Noteworthy Light"/>
                <a:cs typeface="Noteworthy Light"/>
                <a:sym typeface="Noteworthy Light"/>
              </a:defRPr>
            </a:pPr>
            <a:r>
              <a:t>Rates ($, speed, etc)</a:t>
            </a:r>
          </a:p>
          <a:p>
            <a:pPr marL="739140" indent="-739140" defTabSz="566674">
              <a:spcBef>
                <a:spcPts val="2700"/>
              </a:spcBef>
              <a:buBlip>
                <a:blip r:embed="rId3"/>
              </a:buBlip>
              <a:defRPr sz="4074">
                <a:latin typeface="Noteworthy Light"/>
                <a:ea typeface="Noteworthy Light"/>
                <a:cs typeface="Noteworthy Light"/>
                <a:sym typeface="Noteworthy Light"/>
              </a:defRPr>
            </a:pPr>
            <a:r>
              <a:t>Combinations</a:t>
            </a:r>
          </a:p>
        </p:txBody>
      </p:sp>
      <p:pic>
        <p:nvPicPr>
          <p:cNvPr id="729" name="6a0163057a21c8970d0176168b7944970c-800wi-small.png" descr="6a0163057a21c8970d0176168b7944970c-800wi-small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58705" y="2873592"/>
            <a:ext cx="4735372" cy="54938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An Area Model for Multiplication"/>
          <p:cNvSpPr txBox="1">
            <a:spLocks noGrp="1"/>
          </p:cNvSpPr>
          <p:nvPr>
            <p:ph type="title"/>
          </p:nvPr>
        </p:nvSpPr>
        <p:spPr>
          <a:xfrm>
            <a:off x="-279949" y="254000"/>
            <a:ext cx="13564698" cy="2438400"/>
          </a:xfrm>
          <a:prstGeom prst="rect">
            <a:avLst/>
          </a:prstGeom>
        </p:spPr>
        <p:txBody>
          <a:bodyPr/>
          <a:lstStyle>
            <a:lvl1pPr>
              <a:defRPr sz="6500"/>
            </a:lvl1pPr>
          </a:lstStyle>
          <a:p>
            <a:r>
              <a:t>An Area Model for Multiplication</a:t>
            </a:r>
          </a:p>
        </p:txBody>
      </p:sp>
      <p:sp>
        <p:nvSpPr>
          <p:cNvPr id="778" name="How many tiles?…"/>
          <p:cNvSpPr txBox="1">
            <a:spLocks noGrp="1"/>
          </p:cNvSpPr>
          <p:nvPr>
            <p:ph type="body" sz="half" idx="1"/>
          </p:nvPr>
        </p:nvSpPr>
        <p:spPr>
          <a:xfrm>
            <a:off x="787400" y="2768600"/>
            <a:ext cx="4508500" cy="57150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How many tiles?</a:t>
            </a:r>
          </a:p>
          <a:p>
            <a:pPr>
              <a:buBlip>
                <a:blip r:embed="rId2"/>
              </a:buBlip>
            </a:pPr>
            <a:r>
              <a:t>What’s the area?</a:t>
            </a:r>
          </a:p>
        </p:txBody>
      </p:sp>
      <p:graphicFrame>
        <p:nvGraphicFramePr>
          <p:cNvPr id="779" name="Table"/>
          <p:cNvGraphicFramePr/>
          <p:nvPr/>
        </p:nvGraphicFramePr>
        <p:xfrm>
          <a:off x="6223000" y="3787166"/>
          <a:ext cx="5486400" cy="36703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828800"/>
                <a:gridCol w="1828800"/>
                <a:gridCol w="1828800"/>
              </a:tblGrid>
              <a:tr h="1835150"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 sz="3600">
                          <a:solidFill>
                            <a:srgbClr val="767367"/>
                          </a:solidFill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 sz="3600">
                          <a:solidFill>
                            <a:srgbClr val="767367"/>
                          </a:solidFill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 sz="3600">
                          <a:solidFill>
                            <a:srgbClr val="767367"/>
                          </a:solidFill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835150"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 sz="3600">
                          <a:solidFill>
                            <a:srgbClr val="767367"/>
                          </a:solidFill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 sz="3600">
                          <a:solidFill>
                            <a:srgbClr val="767367"/>
                          </a:solidFill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 sz="3600">
                          <a:solidFill>
                            <a:srgbClr val="767367"/>
                          </a:solidFill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780" name="3"/>
          <p:cNvSpPr txBox="1"/>
          <p:nvPr/>
        </p:nvSpPr>
        <p:spPr>
          <a:xfrm>
            <a:off x="8699287" y="2457450"/>
            <a:ext cx="550678" cy="106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6200">
                <a:solidFill>
                  <a:srgbClr val="6C696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3</a:t>
            </a:r>
          </a:p>
        </p:txBody>
      </p:sp>
      <p:sp>
        <p:nvSpPr>
          <p:cNvPr id="781" name="2"/>
          <p:cNvSpPr txBox="1"/>
          <p:nvPr/>
        </p:nvSpPr>
        <p:spPr>
          <a:xfrm>
            <a:off x="5478936" y="5092700"/>
            <a:ext cx="550677" cy="106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6200">
                <a:solidFill>
                  <a:srgbClr val="6C696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2</a:t>
            </a:r>
          </a:p>
        </p:txBody>
      </p:sp>
      <p:sp>
        <p:nvSpPr>
          <p:cNvPr id="782" name="2 x 3 = 6"/>
          <p:cNvSpPr txBox="1"/>
          <p:nvPr/>
        </p:nvSpPr>
        <p:spPr>
          <a:xfrm>
            <a:off x="7577766" y="7721600"/>
            <a:ext cx="3150482" cy="106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6200">
                <a:solidFill>
                  <a:srgbClr val="6C696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2 x 3 = 6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0" grpId="2" animBg="1" advAuto="0"/>
      <p:bldP spid="781" grpId="1" animBg="1" advAuto="0"/>
      <p:bldP spid="782" grpId="3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What’s important to know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500"/>
            </a:lvl1pPr>
          </a:lstStyle>
          <a:p>
            <a:pPr>
              <a:defRPr>
                <a:effectLst/>
              </a:defRPr>
            </a:pPr>
            <a:r>
              <a:t>What’s important to know?</a:t>
            </a:r>
          </a:p>
        </p:txBody>
      </p:sp>
      <p:sp>
        <p:nvSpPr>
          <p:cNvPr id="420" name="multiplicative thinking…"/>
          <p:cNvSpPr txBox="1">
            <a:spLocks noGrp="1"/>
          </p:cNvSpPr>
          <p:nvPr>
            <p:ph type="body" sz="half" idx="1"/>
          </p:nvPr>
        </p:nvSpPr>
        <p:spPr>
          <a:xfrm>
            <a:off x="647700" y="2628900"/>
            <a:ext cx="6134100" cy="6477000"/>
          </a:xfrm>
          <a:prstGeom prst="rect">
            <a:avLst/>
          </a:prstGeom>
        </p:spPr>
        <p:txBody>
          <a:bodyPr/>
          <a:lstStyle/>
          <a:p>
            <a:pPr marL="527843" indent="-527843">
              <a:spcBef>
                <a:spcPts val="0"/>
              </a:spcBef>
              <a:buBlip>
                <a:blip r:embed="rId3"/>
              </a:buBlip>
              <a:defRPr sz="3800"/>
            </a:pPr>
            <a:r>
              <a:t>multiplicative thinking</a:t>
            </a:r>
          </a:p>
          <a:p>
            <a:pPr marL="527843" indent="-527843">
              <a:spcBef>
                <a:spcPts val="0"/>
              </a:spcBef>
              <a:buBlip>
                <a:blip r:embed="rId3"/>
              </a:buBlip>
              <a:defRPr sz="3800"/>
            </a:pPr>
            <a:r>
              <a:t>proportional thinking</a:t>
            </a:r>
          </a:p>
          <a:p>
            <a:pPr marL="527843" indent="-527843">
              <a:spcBef>
                <a:spcPts val="0"/>
              </a:spcBef>
              <a:buBlip>
                <a:blip r:embed="rId3"/>
              </a:buBlip>
              <a:defRPr sz="3800"/>
            </a:pPr>
            <a:r>
              <a:t>algebraic thinking  </a:t>
            </a:r>
          </a:p>
        </p:txBody>
      </p:sp>
      <p:pic>
        <p:nvPicPr>
          <p:cNvPr id="421" name="Image" descr="Image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" r="201"/>
          <a:stretch>
            <a:fillRect/>
          </a:stretch>
        </p:blipFill>
        <p:spPr>
          <a:xfrm>
            <a:off x="7720394" y="2895079"/>
            <a:ext cx="4617766" cy="6144379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" grpId="1" build="p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" name="Table"/>
          <p:cNvGraphicFramePr/>
          <p:nvPr/>
        </p:nvGraphicFramePr>
        <p:xfrm>
          <a:off x="1765300" y="735991"/>
          <a:ext cx="10109200" cy="17653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0109200"/>
              </a:tblGrid>
              <a:tr h="1765300"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 sz="3600">
                          <a:solidFill>
                            <a:srgbClr val="767367"/>
                          </a:solidFill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789" name="3"/>
          <p:cNvSpPr txBox="1"/>
          <p:nvPr/>
        </p:nvSpPr>
        <p:spPr>
          <a:xfrm>
            <a:off x="899499" y="958850"/>
            <a:ext cx="656253" cy="1295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7700">
                <a:solidFill>
                  <a:srgbClr val="6C696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3</a:t>
            </a:r>
          </a:p>
        </p:txBody>
      </p:sp>
      <p:sp>
        <p:nvSpPr>
          <p:cNvPr id="790" name="14"/>
          <p:cNvSpPr txBox="1"/>
          <p:nvPr/>
        </p:nvSpPr>
        <p:spPr>
          <a:xfrm>
            <a:off x="6234672" y="2451100"/>
            <a:ext cx="1198204" cy="1295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7700">
                <a:solidFill>
                  <a:srgbClr val="6C696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14</a:t>
            </a:r>
          </a:p>
        </p:txBody>
      </p:sp>
      <p:grpSp>
        <p:nvGrpSpPr>
          <p:cNvPr id="793" name="14…"/>
          <p:cNvGrpSpPr/>
          <p:nvPr/>
        </p:nvGrpSpPr>
        <p:grpSpPr>
          <a:xfrm>
            <a:off x="1663866" y="4212382"/>
            <a:ext cx="4369595" cy="3467101"/>
            <a:chOff x="0" y="0"/>
            <a:chExt cx="4369593" cy="3467100"/>
          </a:xfrm>
        </p:grpSpPr>
        <p:sp>
          <p:nvSpPr>
            <p:cNvPr id="792" name="14…"/>
            <p:cNvSpPr txBox="1"/>
            <p:nvPr/>
          </p:nvSpPr>
          <p:spPr>
            <a:xfrm>
              <a:off x="215900" y="139700"/>
              <a:ext cx="3937794" cy="2908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r" defTabSz="584200">
                <a:defRPr sz="6000">
                  <a:solidFill>
                    <a:srgbClr val="6C6963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14</a:t>
              </a:r>
            </a:p>
            <a:p>
              <a:pPr algn="r" defTabSz="584200">
                <a:defRPr sz="6000" u="sng">
                  <a:solidFill>
                    <a:srgbClr val="6C6963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x 3</a:t>
              </a:r>
            </a:p>
          </p:txBody>
        </p:sp>
        <p:pic>
          <p:nvPicPr>
            <p:cNvPr id="791" name="14…" descr="14…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369594" cy="3467100"/>
            </a:xfrm>
            <a:prstGeom prst="rect">
              <a:avLst/>
            </a:prstGeom>
            <a:effectLst/>
          </p:spPr>
        </p:pic>
      </p:grpSp>
      <p:sp>
        <p:nvSpPr>
          <p:cNvPr id="794" name="Line"/>
          <p:cNvSpPr/>
          <p:nvPr/>
        </p:nvSpPr>
        <p:spPr>
          <a:xfrm>
            <a:off x="9182099" y="708411"/>
            <a:ext cx="1" cy="1806189"/>
          </a:xfrm>
          <a:prstGeom prst="line">
            <a:avLst/>
          </a:prstGeom>
          <a:ln w="38100">
            <a:solidFill>
              <a:srgbClr val="B51A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95" name="10"/>
          <p:cNvSpPr txBox="1"/>
          <p:nvPr/>
        </p:nvSpPr>
        <p:spPr>
          <a:xfrm>
            <a:off x="4540934" y="2451100"/>
            <a:ext cx="1198203" cy="1295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7700">
                <a:solidFill>
                  <a:srgbClr val="6C696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10</a:t>
            </a:r>
          </a:p>
        </p:txBody>
      </p:sp>
      <p:sp>
        <p:nvSpPr>
          <p:cNvPr id="796" name="4"/>
          <p:cNvSpPr txBox="1"/>
          <p:nvPr/>
        </p:nvSpPr>
        <p:spPr>
          <a:xfrm>
            <a:off x="10314946" y="2451100"/>
            <a:ext cx="656252" cy="1295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7700">
                <a:solidFill>
                  <a:srgbClr val="6C696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4</a:t>
            </a:r>
          </a:p>
        </p:txBody>
      </p:sp>
      <p:sp>
        <p:nvSpPr>
          <p:cNvPr id="797" name="30"/>
          <p:cNvSpPr txBox="1"/>
          <p:nvPr/>
        </p:nvSpPr>
        <p:spPr>
          <a:xfrm>
            <a:off x="4722669" y="939800"/>
            <a:ext cx="1198204" cy="1295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7700">
                <a:solidFill>
                  <a:srgbClr val="6C696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30</a:t>
            </a:r>
          </a:p>
        </p:txBody>
      </p:sp>
      <p:sp>
        <p:nvSpPr>
          <p:cNvPr id="798" name="12"/>
          <p:cNvSpPr txBox="1"/>
          <p:nvPr/>
        </p:nvSpPr>
        <p:spPr>
          <a:xfrm>
            <a:off x="9903555" y="965200"/>
            <a:ext cx="1198204" cy="1295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7700">
                <a:solidFill>
                  <a:srgbClr val="6C696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12</a:t>
            </a:r>
          </a:p>
        </p:txBody>
      </p:sp>
      <p:grpSp>
        <p:nvGrpSpPr>
          <p:cNvPr id="801" name="10 + 4…"/>
          <p:cNvGrpSpPr/>
          <p:nvPr/>
        </p:nvGrpSpPr>
        <p:grpSpPr>
          <a:xfrm>
            <a:off x="8801100" y="4187840"/>
            <a:ext cx="3058245" cy="5194301"/>
            <a:chOff x="0" y="0"/>
            <a:chExt cx="3058244" cy="5194300"/>
          </a:xfrm>
        </p:grpSpPr>
        <p:sp>
          <p:nvSpPr>
            <p:cNvPr id="800" name="10 + 4…"/>
            <p:cNvSpPr txBox="1"/>
            <p:nvPr/>
          </p:nvSpPr>
          <p:spPr>
            <a:xfrm>
              <a:off x="215900" y="139700"/>
              <a:ext cx="2626445" cy="4635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r" defTabSz="584200">
                <a:defRPr sz="5800">
                  <a:solidFill>
                    <a:srgbClr val="6C6963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 10 + 4</a:t>
              </a:r>
            </a:p>
            <a:p>
              <a:pPr algn="r" defTabSz="584200">
                <a:defRPr sz="5800" u="sng">
                  <a:solidFill>
                    <a:srgbClr val="6C6963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     x 3</a:t>
              </a:r>
            </a:p>
            <a:p>
              <a:pPr algn="r" defTabSz="584200">
                <a:defRPr sz="5800">
                  <a:solidFill>
                    <a:srgbClr val="6C6963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 30</a:t>
              </a:r>
            </a:p>
            <a:p>
              <a:pPr algn="r" defTabSz="584200">
                <a:defRPr sz="5800" u="sng">
                  <a:solidFill>
                    <a:srgbClr val="6C6963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 12 </a:t>
              </a:r>
            </a:p>
            <a:p>
              <a:pPr algn="r" defTabSz="584200">
                <a:defRPr sz="5800">
                  <a:solidFill>
                    <a:srgbClr val="6C6963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 42</a:t>
              </a:r>
            </a:p>
          </p:txBody>
        </p:sp>
        <p:pic>
          <p:nvPicPr>
            <p:cNvPr id="799" name="10 + 4…" descr="10 + 4…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3058246" cy="5194300"/>
            </a:xfrm>
            <a:prstGeom prst="rect">
              <a:avLst/>
            </a:prstGeom>
            <a:effectLst/>
          </p:spPr>
        </p:pic>
      </p:grpSp>
      <p:sp>
        <p:nvSpPr>
          <p:cNvPr id="802" name="Line"/>
          <p:cNvSpPr/>
          <p:nvPr/>
        </p:nvSpPr>
        <p:spPr>
          <a:xfrm>
            <a:off x="6385485" y="4876800"/>
            <a:ext cx="2212550" cy="0"/>
          </a:xfrm>
          <a:prstGeom prst="line">
            <a:avLst/>
          </a:prstGeom>
          <a:ln w="127000">
            <a:solidFill>
              <a:schemeClr val="accent5">
                <a:hueOff val="85968"/>
                <a:satOff val="-7811"/>
                <a:lumOff val="-38955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 defTabSz="584200">
              <a:defRPr sz="3600">
                <a:solidFill>
                  <a:srgbClr val="FFFFFF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00" fill="hold"/>
                                        <p:tgtEl>
                                          <p:spTgt spid="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00" fill="hold"/>
                                        <p:tgtEl>
                                          <p:spTgt spid="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00" fill="hold"/>
                                        <p:tgtEl>
                                          <p:spTgt spid="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00" fill="hold"/>
                                        <p:tgtEl>
                                          <p:spTgt spid="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5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99" fill="hold"/>
                                        <p:tgtEl>
                                          <p:spTgt spid="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99" fill="hold"/>
                                        <p:tgtEl>
                                          <p:spTgt spid="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99" fill="hold"/>
                                        <p:tgtEl>
                                          <p:spTgt spid="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99" fill="hold"/>
                                        <p:tgtEl>
                                          <p:spTgt spid="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700"/>
                                        <p:tgtEl>
                                          <p:spTgt spid="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8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700"/>
                                        <p:tgtEl>
                                          <p:spTgt spid="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0" grpId="2" animBg="1" advAuto="0"/>
      <p:bldP spid="793" grpId="7" animBg="1" advAuto="0"/>
      <p:bldP spid="794" grpId="1" animBg="1" advAuto="0"/>
      <p:bldP spid="795" grpId="3" animBg="1" advAuto="0"/>
      <p:bldP spid="796" grpId="4" animBg="1" advAuto="0"/>
      <p:bldP spid="797" grpId="5" animBg="1" advAuto="0"/>
      <p:bldP spid="798" grpId="6" animBg="1" advAuto="0"/>
      <p:bldP spid="801" grpId="9" animBg="1" advAuto="0"/>
      <p:bldP spid="802" grpId="8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4" name="Image"/>
          <p:cNvGrpSpPr/>
          <p:nvPr/>
        </p:nvGrpSpPr>
        <p:grpSpPr>
          <a:xfrm>
            <a:off x="1247927" y="406400"/>
            <a:ext cx="6489701" cy="8940800"/>
            <a:chOff x="0" y="0"/>
            <a:chExt cx="6489700" cy="8940800"/>
          </a:xfrm>
        </p:grpSpPr>
        <p:pic>
          <p:nvPicPr>
            <p:cNvPr id="823" name="Image" descr="Image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5100" y="114300"/>
              <a:ext cx="6159500" cy="8509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22" name="Image" descr="Imag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6489700" cy="8940800"/>
            </a:xfrm>
            <a:prstGeom prst="rect">
              <a:avLst/>
            </a:prstGeom>
            <a:effectLst/>
          </p:spPr>
        </p:pic>
      </p:grpSp>
      <p:pic>
        <p:nvPicPr>
          <p:cNvPr id="825" name="droppedImage.png" descr="droppedImage.png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93741" y="3760381"/>
            <a:ext cx="3922059" cy="5028020"/>
          </a:xfrm>
          <a:prstGeom prst="rect">
            <a:avLst/>
          </a:prstGeom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" name="Image"/>
          <p:cNvGrpSpPr/>
          <p:nvPr/>
        </p:nvGrpSpPr>
        <p:grpSpPr>
          <a:xfrm>
            <a:off x="888917" y="758843"/>
            <a:ext cx="11226966" cy="8235914"/>
            <a:chOff x="0" y="0"/>
            <a:chExt cx="11226965" cy="8235913"/>
          </a:xfrm>
        </p:grpSpPr>
        <p:pic>
          <p:nvPicPr>
            <p:cNvPr id="828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65100" y="114300"/>
              <a:ext cx="10896766" cy="780411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27" name="Image" descr="Imag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1226966" cy="823591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1" name="Table"/>
          <p:cNvGraphicFramePr/>
          <p:nvPr/>
        </p:nvGraphicFramePr>
        <p:xfrm>
          <a:off x="1765300" y="1447191"/>
          <a:ext cx="7061200" cy="70612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7061200"/>
              </a:tblGrid>
              <a:tr h="7061200"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 sz="3600">
                          <a:solidFill>
                            <a:srgbClr val="767367"/>
                          </a:solidFill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832" name="23"/>
          <p:cNvSpPr txBox="1"/>
          <p:nvPr/>
        </p:nvSpPr>
        <p:spPr>
          <a:xfrm>
            <a:off x="11244192" y="317500"/>
            <a:ext cx="1099667" cy="1181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7000">
                <a:solidFill>
                  <a:srgbClr val="6C696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23</a:t>
            </a:r>
          </a:p>
        </p:txBody>
      </p:sp>
      <p:sp>
        <p:nvSpPr>
          <p:cNvPr id="833" name="x 14"/>
          <p:cNvSpPr txBox="1"/>
          <p:nvPr/>
        </p:nvSpPr>
        <p:spPr>
          <a:xfrm>
            <a:off x="10519527" y="1263650"/>
            <a:ext cx="1772495" cy="1181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7000" u="sng">
                <a:solidFill>
                  <a:srgbClr val="6C696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x 14</a:t>
            </a:r>
          </a:p>
        </p:txBody>
      </p:sp>
      <p:sp>
        <p:nvSpPr>
          <p:cNvPr id="834" name="Line"/>
          <p:cNvSpPr/>
          <p:nvPr/>
        </p:nvSpPr>
        <p:spPr>
          <a:xfrm flipH="1">
            <a:off x="5308599" y="1419611"/>
            <a:ext cx="1" cy="7122927"/>
          </a:xfrm>
          <a:prstGeom prst="line">
            <a:avLst/>
          </a:prstGeom>
          <a:ln w="38100">
            <a:solidFill>
              <a:srgbClr val="B51A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35" name="10"/>
          <p:cNvSpPr txBox="1"/>
          <p:nvPr/>
        </p:nvSpPr>
        <p:spPr>
          <a:xfrm>
            <a:off x="3054394" y="342900"/>
            <a:ext cx="996282" cy="106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6200" b="1">
                <a:solidFill>
                  <a:srgbClr val="6C696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10</a:t>
            </a:r>
          </a:p>
        </p:txBody>
      </p:sp>
      <p:sp>
        <p:nvSpPr>
          <p:cNvPr id="836" name="4"/>
          <p:cNvSpPr txBox="1"/>
          <p:nvPr/>
        </p:nvSpPr>
        <p:spPr>
          <a:xfrm>
            <a:off x="6731701" y="298450"/>
            <a:ext cx="583742" cy="113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6600" b="1">
                <a:solidFill>
                  <a:srgbClr val="6C696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4</a:t>
            </a:r>
          </a:p>
        </p:txBody>
      </p:sp>
      <p:sp>
        <p:nvSpPr>
          <p:cNvPr id="837" name="200"/>
          <p:cNvSpPr txBox="1"/>
          <p:nvPr/>
        </p:nvSpPr>
        <p:spPr>
          <a:xfrm>
            <a:off x="2673694" y="2463800"/>
            <a:ext cx="1740155" cy="1295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7700">
                <a:solidFill>
                  <a:srgbClr val="6C696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200</a:t>
            </a:r>
          </a:p>
        </p:txBody>
      </p:sp>
      <p:sp>
        <p:nvSpPr>
          <p:cNvPr id="838" name="Line"/>
          <p:cNvSpPr/>
          <p:nvPr/>
        </p:nvSpPr>
        <p:spPr>
          <a:xfrm flipV="1">
            <a:off x="1766424" y="5007683"/>
            <a:ext cx="7042292" cy="20"/>
          </a:xfrm>
          <a:prstGeom prst="line">
            <a:avLst/>
          </a:prstGeom>
          <a:ln w="38100">
            <a:solidFill>
              <a:srgbClr val="B51A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39" name="20"/>
          <p:cNvSpPr txBox="1"/>
          <p:nvPr/>
        </p:nvSpPr>
        <p:spPr>
          <a:xfrm>
            <a:off x="630386" y="2692400"/>
            <a:ext cx="996281" cy="106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6200" b="1">
                <a:solidFill>
                  <a:srgbClr val="6C696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20</a:t>
            </a:r>
          </a:p>
        </p:txBody>
      </p:sp>
      <p:sp>
        <p:nvSpPr>
          <p:cNvPr id="840" name="3"/>
          <p:cNvSpPr txBox="1"/>
          <p:nvPr/>
        </p:nvSpPr>
        <p:spPr>
          <a:xfrm>
            <a:off x="835744" y="6159500"/>
            <a:ext cx="583742" cy="113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6600" b="1">
                <a:solidFill>
                  <a:srgbClr val="6C696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3</a:t>
            </a:r>
          </a:p>
        </p:txBody>
      </p:sp>
      <p:sp>
        <p:nvSpPr>
          <p:cNvPr id="841" name="80"/>
          <p:cNvSpPr txBox="1"/>
          <p:nvPr/>
        </p:nvSpPr>
        <p:spPr>
          <a:xfrm>
            <a:off x="6417775" y="2463800"/>
            <a:ext cx="1198204" cy="1295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7700">
                <a:solidFill>
                  <a:srgbClr val="6C696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80</a:t>
            </a:r>
          </a:p>
        </p:txBody>
      </p:sp>
      <p:sp>
        <p:nvSpPr>
          <p:cNvPr id="842" name="30"/>
          <p:cNvSpPr txBox="1"/>
          <p:nvPr/>
        </p:nvSpPr>
        <p:spPr>
          <a:xfrm>
            <a:off x="2959100" y="6083300"/>
            <a:ext cx="1198203" cy="1295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7700">
                <a:solidFill>
                  <a:srgbClr val="6C696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30</a:t>
            </a:r>
          </a:p>
        </p:txBody>
      </p:sp>
      <p:sp>
        <p:nvSpPr>
          <p:cNvPr id="843" name="12"/>
          <p:cNvSpPr txBox="1"/>
          <p:nvPr/>
        </p:nvSpPr>
        <p:spPr>
          <a:xfrm>
            <a:off x="6426200" y="6083300"/>
            <a:ext cx="1198203" cy="1295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7700">
                <a:solidFill>
                  <a:srgbClr val="6C696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12</a:t>
            </a:r>
          </a:p>
        </p:txBody>
      </p:sp>
      <p:sp>
        <p:nvSpPr>
          <p:cNvPr id="844" name="280"/>
          <p:cNvSpPr txBox="1"/>
          <p:nvPr/>
        </p:nvSpPr>
        <p:spPr>
          <a:xfrm>
            <a:off x="10671829" y="2432050"/>
            <a:ext cx="1592350" cy="1181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 defTabSz="584200">
              <a:defRPr sz="7000">
                <a:solidFill>
                  <a:srgbClr val="6C696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280</a:t>
            </a:r>
          </a:p>
        </p:txBody>
      </p:sp>
      <p:sp>
        <p:nvSpPr>
          <p:cNvPr id="845" name="280"/>
          <p:cNvSpPr txBox="1"/>
          <p:nvPr/>
        </p:nvSpPr>
        <p:spPr>
          <a:xfrm>
            <a:off x="12877800" y="-1155700"/>
            <a:ext cx="1740155" cy="1295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7700">
                <a:solidFill>
                  <a:srgbClr val="6C696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280</a:t>
            </a:r>
          </a:p>
        </p:txBody>
      </p:sp>
      <p:sp>
        <p:nvSpPr>
          <p:cNvPr id="846" name="+ 42"/>
          <p:cNvSpPr txBox="1"/>
          <p:nvPr/>
        </p:nvSpPr>
        <p:spPr>
          <a:xfrm>
            <a:off x="10265243" y="3486150"/>
            <a:ext cx="1884487" cy="1181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 defTabSz="584200">
              <a:defRPr sz="7000" u="sng">
                <a:solidFill>
                  <a:srgbClr val="6C696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+ 42</a:t>
            </a:r>
          </a:p>
        </p:txBody>
      </p:sp>
      <p:sp>
        <p:nvSpPr>
          <p:cNvPr id="847" name="322"/>
          <p:cNvSpPr txBox="1"/>
          <p:nvPr/>
        </p:nvSpPr>
        <p:spPr>
          <a:xfrm>
            <a:off x="10574504" y="4718050"/>
            <a:ext cx="1592351" cy="1181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 defTabSz="584200">
              <a:defRPr sz="7000">
                <a:solidFill>
                  <a:srgbClr val="6C696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322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5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3" presetClass="entr" presetSubtype="16" fill="hold" grpId="6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7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9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11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12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13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2" grpId="1" animBg="1" advAuto="0"/>
      <p:bldP spid="833" grpId="2" animBg="1" advAuto="0"/>
      <p:bldP spid="835" grpId="5" animBg="1" advAuto="0"/>
      <p:bldP spid="836" grpId="6" animBg="1" advAuto="0"/>
      <p:bldP spid="837" grpId="7" animBg="1" advAuto="0"/>
      <p:bldP spid="839" grpId="3" animBg="1" advAuto="0"/>
      <p:bldP spid="840" grpId="4" animBg="1" advAuto="0"/>
      <p:bldP spid="841" grpId="8" animBg="1" advAuto="0"/>
      <p:bldP spid="842" grpId="9" animBg="1" advAuto="0"/>
      <p:bldP spid="843" grpId="10" animBg="1" advAuto="0"/>
      <p:bldP spid="844" grpId="11" animBg="1" advAuto="0"/>
      <p:bldP spid="846" grpId="12" animBg="1" advAuto="0"/>
      <p:bldP spid="847" grpId="13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9" name="Table"/>
          <p:cNvGraphicFramePr/>
          <p:nvPr/>
        </p:nvGraphicFramePr>
        <p:xfrm>
          <a:off x="1765300" y="735991"/>
          <a:ext cx="4876800" cy="71628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4876800"/>
              </a:tblGrid>
              <a:tr h="7162800"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 sz="3600">
                          <a:solidFill>
                            <a:srgbClr val="767367"/>
                          </a:solidFill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850" name="23"/>
          <p:cNvSpPr txBox="1"/>
          <p:nvPr/>
        </p:nvSpPr>
        <p:spPr>
          <a:xfrm>
            <a:off x="423792" y="3492500"/>
            <a:ext cx="1099667" cy="1181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7000">
                <a:solidFill>
                  <a:srgbClr val="6C696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23</a:t>
            </a:r>
          </a:p>
        </p:txBody>
      </p:sp>
      <p:sp>
        <p:nvSpPr>
          <p:cNvPr id="851" name="14"/>
          <p:cNvSpPr txBox="1"/>
          <p:nvPr/>
        </p:nvSpPr>
        <p:spPr>
          <a:xfrm>
            <a:off x="3667741" y="8108950"/>
            <a:ext cx="1099667" cy="1181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7000">
                <a:solidFill>
                  <a:srgbClr val="6C696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14</a:t>
            </a:r>
          </a:p>
        </p:txBody>
      </p:sp>
      <p:sp>
        <p:nvSpPr>
          <p:cNvPr id="852" name="Line"/>
          <p:cNvSpPr/>
          <p:nvPr/>
        </p:nvSpPr>
        <p:spPr>
          <a:xfrm flipH="1">
            <a:off x="5143499" y="708411"/>
            <a:ext cx="1" cy="7189604"/>
          </a:xfrm>
          <a:prstGeom prst="line">
            <a:avLst/>
          </a:prstGeom>
          <a:ln w="38100">
            <a:solidFill>
              <a:srgbClr val="B51A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53" name="10"/>
          <p:cNvSpPr txBox="1"/>
          <p:nvPr/>
        </p:nvSpPr>
        <p:spPr>
          <a:xfrm>
            <a:off x="2868508" y="7924800"/>
            <a:ext cx="987054" cy="106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6200">
                <a:solidFill>
                  <a:srgbClr val="6C696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10</a:t>
            </a:r>
          </a:p>
        </p:txBody>
      </p:sp>
      <p:sp>
        <p:nvSpPr>
          <p:cNvPr id="854" name="4"/>
          <p:cNvSpPr txBox="1"/>
          <p:nvPr/>
        </p:nvSpPr>
        <p:spPr>
          <a:xfrm>
            <a:off x="5616557" y="7893050"/>
            <a:ext cx="578830" cy="113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6600">
                <a:solidFill>
                  <a:srgbClr val="6C696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4</a:t>
            </a:r>
          </a:p>
        </p:txBody>
      </p:sp>
      <p:sp>
        <p:nvSpPr>
          <p:cNvPr id="855" name="200"/>
          <p:cNvSpPr txBox="1"/>
          <p:nvPr/>
        </p:nvSpPr>
        <p:spPr>
          <a:xfrm>
            <a:off x="2610194" y="2819400"/>
            <a:ext cx="1740155" cy="1295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7700">
                <a:solidFill>
                  <a:srgbClr val="6C696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200</a:t>
            </a:r>
          </a:p>
        </p:txBody>
      </p:sp>
      <p:grpSp>
        <p:nvGrpSpPr>
          <p:cNvPr id="858" name="23…"/>
          <p:cNvGrpSpPr/>
          <p:nvPr/>
        </p:nvGrpSpPr>
        <p:grpSpPr>
          <a:xfrm>
            <a:off x="6883400" y="736600"/>
            <a:ext cx="2203674" cy="4292600"/>
            <a:chOff x="0" y="0"/>
            <a:chExt cx="2203673" cy="4292600"/>
          </a:xfrm>
        </p:grpSpPr>
        <p:sp>
          <p:nvSpPr>
            <p:cNvPr id="857" name="23…"/>
            <p:cNvSpPr txBox="1"/>
            <p:nvPr/>
          </p:nvSpPr>
          <p:spPr>
            <a:xfrm>
              <a:off x="215900" y="139700"/>
              <a:ext cx="1771874" cy="3733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defTabSz="584200">
                <a:defRPr sz="5800">
                  <a:solidFill>
                    <a:srgbClr val="6C6963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   23</a:t>
              </a:r>
            </a:p>
            <a:p>
              <a:pPr defTabSz="584200">
                <a:defRPr sz="5800" u="sng">
                  <a:solidFill>
                    <a:srgbClr val="6C6963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x 14</a:t>
              </a:r>
            </a:p>
            <a:p>
              <a:pPr defTabSz="584200">
                <a:defRPr sz="5800">
                  <a:solidFill>
                    <a:srgbClr val="6C6963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   ..2</a:t>
              </a:r>
            </a:p>
          </p:txBody>
        </p:sp>
        <p:pic>
          <p:nvPicPr>
            <p:cNvPr id="856" name="23…" descr="23…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203674" cy="4292600"/>
            </a:xfrm>
            <a:prstGeom prst="rect">
              <a:avLst/>
            </a:prstGeom>
            <a:effectLst/>
          </p:spPr>
        </p:pic>
      </p:grpSp>
      <p:sp>
        <p:nvSpPr>
          <p:cNvPr id="859" name="Line"/>
          <p:cNvSpPr/>
          <p:nvPr/>
        </p:nvSpPr>
        <p:spPr>
          <a:xfrm flipV="1">
            <a:off x="1766424" y="6874543"/>
            <a:ext cx="4899690" cy="60"/>
          </a:xfrm>
          <a:prstGeom prst="line">
            <a:avLst/>
          </a:prstGeom>
          <a:ln w="38100">
            <a:solidFill>
              <a:srgbClr val="B51A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60" name="20"/>
          <p:cNvSpPr txBox="1"/>
          <p:nvPr/>
        </p:nvSpPr>
        <p:spPr>
          <a:xfrm>
            <a:off x="520700" y="2933700"/>
            <a:ext cx="987053" cy="106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6200">
                <a:solidFill>
                  <a:srgbClr val="6C696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20</a:t>
            </a:r>
          </a:p>
        </p:txBody>
      </p:sp>
      <p:sp>
        <p:nvSpPr>
          <p:cNvPr id="861" name="3"/>
          <p:cNvSpPr txBox="1"/>
          <p:nvPr/>
        </p:nvSpPr>
        <p:spPr>
          <a:xfrm>
            <a:off x="838200" y="6743700"/>
            <a:ext cx="578830" cy="113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6600">
                <a:solidFill>
                  <a:srgbClr val="6C696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3</a:t>
            </a:r>
          </a:p>
        </p:txBody>
      </p:sp>
      <p:sp>
        <p:nvSpPr>
          <p:cNvPr id="862" name="80"/>
          <p:cNvSpPr txBox="1"/>
          <p:nvPr/>
        </p:nvSpPr>
        <p:spPr>
          <a:xfrm>
            <a:off x="5300175" y="2819400"/>
            <a:ext cx="1198204" cy="1295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7700">
                <a:solidFill>
                  <a:srgbClr val="6C696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80</a:t>
            </a:r>
          </a:p>
        </p:txBody>
      </p:sp>
      <p:sp>
        <p:nvSpPr>
          <p:cNvPr id="863" name="30"/>
          <p:cNvSpPr txBox="1"/>
          <p:nvPr/>
        </p:nvSpPr>
        <p:spPr>
          <a:xfrm>
            <a:off x="2895600" y="6667500"/>
            <a:ext cx="1198203" cy="1295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7700">
                <a:solidFill>
                  <a:srgbClr val="6C696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30</a:t>
            </a:r>
          </a:p>
        </p:txBody>
      </p:sp>
      <p:sp>
        <p:nvSpPr>
          <p:cNvPr id="864" name="12"/>
          <p:cNvSpPr txBox="1"/>
          <p:nvPr/>
        </p:nvSpPr>
        <p:spPr>
          <a:xfrm>
            <a:off x="5308600" y="6667500"/>
            <a:ext cx="1198203" cy="1295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7700">
                <a:solidFill>
                  <a:srgbClr val="6C696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12</a:t>
            </a:r>
          </a:p>
        </p:txBody>
      </p:sp>
      <p:grpSp>
        <p:nvGrpSpPr>
          <p:cNvPr id="867" name="20 + 3…"/>
          <p:cNvGrpSpPr/>
          <p:nvPr/>
        </p:nvGrpSpPr>
        <p:grpSpPr>
          <a:xfrm>
            <a:off x="9245600" y="533400"/>
            <a:ext cx="3466108" cy="7543800"/>
            <a:chOff x="0" y="0"/>
            <a:chExt cx="3466107" cy="7543800"/>
          </a:xfrm>
        </p:grpSpPr>
        <p:sp>
          <p:nvSpPr>
            <p:cNvPr id="866" name="20 + 3…"/>
            <p:cNvSpPr txBox="1"/>
            <p:nvPr/>
          </p:nvSpPr>
          <p:spPr>
            <a:xfrm>
              <a:off x="215900" y="139700"/>
              <a:ext cx="3034308" cy="6985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defTabSz="584200">
                <a:lnSpc>
                  <a:spcPct val="130000"/>
                </a:lnSpc>
                <a:defRPr sz="5800">
                  <a:solidFill>
                    <a:srgbClr val="6C6963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   20 + 3</a:t>
              </a:r>
            </a:p>
            <a:p>
              <a:pPr defTabSz="584200">
                <a:lnSpc>
                  <a:spcPct val="130000"/>
                </a:lnSpc>
                <a:defRPr sz="5800" u="sng">
                  <a:solidFill>
                    <a:srgbClr val="6C6963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x 10 + 4</a:t>
              </a:r>
            </a:p>
            <a:p>
              <a:pPr algn="r" defTabSz="584200">
                <a:defRPr sz="5800">
                  <a:solidFill>
                    <a:srgbClr val="6C6963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       200</a:t>
              </a:r>
            </a:p>
            <a:p>
              <a:pPr algn="r" defTabSz="584200">
                <a:defRPr sz="5800">
                  <a:solidFill>
                    <a:srgbClr val="6C6963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30</a:t>
              </a:r>
            </a:p>
            <a:p>
              <a:pPr algn="r" defTabSz="584200">
                <a:defRPr sz="5800">
                  <a:solidFill>
                    <a:srgbClr val="6C6963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80</a:t>
              </a:r>
            </a:p>
            <a:p>
              <a:pPr defTabSz="584200">
                <a:defRPr sz="5800" u="sng">
                  <a:solidFill>
                    <a:srgbClr val="6C6963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      + 12</a:t>
              </a:r>
            </a:p>
            <a:p>
              <a:pPr algn="r" defTabSz="584200">
                <a:defRPr sz="5800">
                  <a:solidFill>
                    <a:srgbClr val="6C6963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322</a:t>
              </a:r>
            </a:p>
          </p:txBody>
        </p:sp>
        <p:pic>
          <p:nvPicPr>
            <p:cNvPr id="865" name="20 + 3…" descr="20 + 3…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466108" cy="7543800"/>
            </a:xfrm>
            <a:prstGeom prst="rect">
              <a:avLst/>
            </a:prstGeom>
            <a:effectLst/>
          </p:spPr>
        </p:pic>
      </p:grpSp>
      <p:sp>
        <p:nvSpPr>
          <p:cNvPr id="868" name="Line"/>
          <p:cNvSpPr/>
          <p:nvPr/>
        </p:nvSpPr>
        <p:spPr>
          <a:xfrm>
            <a:off x="12017374" y="1581407"/>
            <a:ext cx="1" cy="545711"/>
          </a:xfrm>
          <a:prstGeom prst="line">
            <a:avLst/>
          </a:prstGeom>
          <a:ln w="76200">
            <a:solidFill>
              <a:srgbClr val="B51A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69" name="Line"/>
          <p:cNvSpPr/>
          <p:nvPr/>
        </p:nvSpPr>
        <p:spPr>
          <a:xfrm>
            <a:off x="10505678" y="1590145"/>
            <a:ext cx="13097" cy="511573"/>
          </a:xfrm>
          <a:prstGeom prst="line">
            <a:avLst/>
          </a:prstGeom>
          <a:ln w="76200">
            <a:solidFill>
              <a:srgbClr val="B51A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70" name="Line"/>
          <p:cNvSpPr/>
          <p:nvPr/>
        </p:nvSpPr>
        <p:spPr>
          <a:xfrm>
            <a:off x="10490596" y="1578636"/>
            <a:ext cx="1493574" cy="516203"/>
          </a:xfrm>
          <a:prstGeom prst="line">
            <a:avLst/>
          </a:prstGeom>
          <a:ln w="76200">
            <a:solidFill>
              <a:srgbClr val="B51A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71" name="Line"/>
          <p:cNvSpPr/>
          <p:nvPr/>
        </p:nvSpPr>
        <p:spPr>
          <a:xfrm flipV="1">
            <a:off x="10542454" y="1605954"/>
            <a:ext cx="1460104" cy="456143"/>
          </a:xfrm>
          <a:prstGeom prst="line">
            <a:avLst/>
          </a:prstGeom>
          <a:ln w="76200">
            <a:solidFill>
              <a:srgbClr val="B51A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3" presetClass="entr" presetSubtype="16" fill="hold" grpId="7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9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3" presetClass="entr" presetSubtype="16" fill="hold" grpId="1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11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12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grpId="13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grpId="14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1000"/>
                                        <p:tgtEl>
                                          <p:spTgt spid="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1000"/>
                                        <p:tgtEl>
                                          <p:spTgt spid="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1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3" fill="hold"/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1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7" fill="hold"/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1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1" fill="hold"/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2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5" fill="hold"/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" grpId="1" animBg="1" advAuto="0"/>
      <p:bldP spid="850" grpId="5" animBg="1" advAuto="0"/>
      <p:bldP spid="851" grpId="2" animBg="1" advAuto="0"/>
      <p:bldP spid="851" grpId="8" animBg="1" advAuto="0"/>
      <p:bldP spid="852" grpId="3" animBg="1" advAuto="0"/>
      <p:bldP spid="853" grpId="9" animBg="1" advAuto="0"/>
      <p:bldP spid="854" grpId="10" animBg="1" advAuto="0"/>
      <p:bldP spid="855" grpId="11" animBg="1" advAuto="0"/>
      <p:bldP spid="858" grpId="15" animBg="1" advAuto="0"/>
      <p:bldP spid="859" grpId="4" animBg="1" advAuto="0"/>
      <p:bldP spid="860" grpId="6" animBg="1" advAuto="0"/>
      <p:bldP spid="861" grpId="7" animBg="1" advAuto="0"/>
      <p:bldP spid="862" grpId="12" animBg="1" advAuto="0"/>
      <p:bldP spid="863" grpId="13" animBg="1" advAuto="0"/>
      <p:bldP spid="864" grpId="14" animBg="1" advAuto="0"/>
      <p:bldP spid="867" grpId="16" animBg="1" advAuto="0"/>
      <p:bldP spid="868" grpId="20" animBg="1" advAuto="0"/>
      <p:bldP spid="869" grpId="17" animBg="1" advAuto="0"/>
      <p:bldP spid="870" grpId="19" animBg="1" advAuto="0"/>
      <p:bldP spid="871" grpId="18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5" name="(20 + 3)(10 + 4)"/>
          <p:cNvGrpSpPr/>
          <p:nvPr/>
        </p:nvGrpSpPr>
        <p:grpSpPr>
          <a:xfrm>
            <a:off x="2768600" y="2273300"/>
            <a:ext cx="7354342" cy="1854200"/>
            <a:chOff x="0" y="0"/>
            <a:chExt cx="7354341" cy="1854200"/>
          </a:xfrm>
        </p:grpSpPr>
        <p:sp>
          <p:nvSpPr>
            <p:cNvPr id="874" name="(20 + 3)(10 + 4)"/>
            <p:cNvSpPr txBox="1"/>
            <p:nvPr/>
          </p:nvSpPr>
          <p:spPr>
            <a:xfrm>
              <a:off x="215900" y="139700"/>
              <a:ext cx="6922542" cy="1295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584200">
                <a:defRPr sz="7500">
                  <a:solidFill>
                    <a:srgbClr val="6C6963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(20 + 3)(10 + 4)</a:t>
              </a:r>
            </a:p>
          </p:txBody>
        </p:sp>
        <p:pic>
          <p:nvPicPr>
            <p:cNvPr id="873" name="(20 + 3)(10 + 4)" descr="(20 + 3)(10 + 4)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7354342" cy="1854200"/>
            </a:xfrm>
            <a:prstGeom prst="rect">
              <a:avLst/>
            </a:prstGeom>
            <a:effectLst/>
          </p:spPr>
        </p:pic>
      </p:grpSp>
      <p:grpSp>
        <p:nvGrpSpPr>
          <p:cNvPr id="878" name="(2x + 3)(x + 4)"/>
          <p:cNvGrpSpPr/>
          <p:nvPr/>
        </p:nvGrpSpPr>
        <p:grpSpPr>
          <a:xfrm>
            <a:off x="2755900" y="2273300"/>
            <a:ext cx="7353300" cy="1854200"/>
            <a:chOff x="0" y="0"/>
            <a:chExt cx="7353300" cy="1854200"/>
          </a:xfrm>
        </p:grpSpPr>
        <p:sp>
          <p:nvSpPr>
            <p:cNvPr id="877" name="(2x + 3)(x + 4)"/>
            <p:cNvSpPr txBox="1"/>
            <p:nvPr/>
          </p:nvSpPr>
          <p:spPr>
            <a:xfrm>
              <a:off x="215900" y="139700"/>
              <a:ext cx="6921500" cy="1295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 defTabSz="584200">
                <a:defRPr sz="7500">
                  <a:solidFill>
                    <a:srgbClr val="6C6963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(2x + 3)(x + 4)</a:t>
              </a:r>
            </a:p>
          </p:txBody>
        </p:sp>
        <p:pic>
          <p:nvPicPr>
            <p:cNvPr id="876" name="(2x + 3)(x + 4)" descr="(2x + 3)(x + 4)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7353300" cy="1854200"/>
            </a:xfrm>
            <a:prstGeom prst="rect">
              <a:avLst/>
            </a:prstGeom>
            <a:effectLst/>
          </p:spPr>
        </p:pic>
      </p:grpSp>
      <p:sp>
        <p:nvSpPr>
          <p:cNvPr id="879" name="Line"/>
          <p:cNvSpPr/>
          <p:nvPr/>
        </p:nvSpPr>
        <p:spPr>
          <a:xfrm>
            <a:off x="3776133" y="1899767"/>
            <a:ext cx="5080001" cy="2465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600" extrusionOk="0">
                <a:moveTo>
                  <a:pt x="0" y="9600"/>
                </a:moveTo>
                <a:cubicBezTo>
                  <a:pt x="14087" y="-12000"/>
                  <a:pt x="21600" y="9600"/>
                  <a:pt x="21600" y="9600"/>
                </a:cubicBezTo>
              </a:path>
            </a:pathLst>
          </a:custGeom>
          <a:ln w="381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defRPr sz="3600">
                <a:solidFill>
                  <a:srgbClr val="6C6963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endParaRPr/>
          </a:p>
        </p:txBody>
      </p:sp>
      <p:sp>
        <p:nvSpPr>
          <p:cNvPr id="880" name="Line"/>
          <p:cNvSpPr/>
          <p:nvPr/>
        </p:nvSpPr>
        <p:spPr>
          <a:xfrm>
            <a:off x="3829513" y="2029126"/>
            <a:ext cx="3270779" cy="1805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0447" extrusionOk="0">
                <a:moveTo>
                  <a:pt x="0" y="7764"/>
                </a:moveTo>
                <a:cubicBezTo>
                  <a:pt x="14120" y="-11153"/>
                  <a:pt x="21600" y="10447"/>
                  <a:pt x="21600" y="10447"/>
                </a:cubicBezTo>
              </a:path>
            </a:pathLst>
          </a:custGeom>
          <a:ln w="381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defRPr sz="3600">
                <a:solidFill>
                  <a:srgbClr val="6C6963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endParaRPr/>
          </a:p>
        </p:txBody>
      </p:sp>
      <p:sp>
        <p:nvSpPr>
          <p:cNvPr id="881" name="Line"/>
          <p:cNvSpPr/>
          <p:nvPr/>
        </p:nvSpPr>
        <p:spPr>
          <a:xfrm rot="10800000" flipH="1">
            <a:off x="6143955" y="4136313"/>
            <a:ext cx="1234745" cy="662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0249" extrusionOk="0">
                <a:moveTo>
                  <a:pt x="0" y="8162"/>
                </a:moveTo>
                <a:cubicBezTo>
                  <a:pt x="14113" y="-11351"/>
                  <a:pt x="21600" y="10249"/>
                  <a:pt x="21600" y="10249"/>
                </a:cubicBezTo>
              </a:path>
            </a:pathLst>
          </a:custGeom>
          <a:ln w="381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defRPr sz="3600">
                <a:solidFill>
                  <a:srgbClr val="6C6963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endParaRPr/>
          </a:p>
        </p:txBody>
      </p:sp>
      <p:sp>
        <p:nvSpPr>
          <p:cNvPr id="882" name="Line"/>
          <p:cNvSpPr/>
          <p:nvPr/>
        </p:nvSpPr>
        <p:spPr>
          <a:xfrm rot="10800000" flipH="1">
            <a:off x="6176367" y="4153303"/>
            <a:ext cx="2682413" cy="1503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0554" extrusionOk="0">
                <a:moveTo>
                  <a:pt x="0" y="7555"/>
                </a:moveTo>
                <a:cubicBezTo>
                  <a:pt x="14125" y="-11046"/>
                  <a:pt x="21600" y="10554"/>
                  <a:pt x="21600" y="10554"/>
                </a:cubicBezTo>
              </a:path>
            </a:pathLst>
          </a:custGeom>
          <a:ln w="381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defRPr sz="3600">
                <a:solidFill>
                  <a:srgbClr val="6C6963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endParaRPr/>
          </a:p>
        </p:txBody>
      </p:sp>
      <p:grpSp>
        <p:nvGrpSpPr>
          <p:cNvPr id="885" name="2x2 + 8x + 3x +12"/>
          <p:cNvGrpSpPr/>
          <p:nvPr/>
        </p:nvGrpSpPr>
        <p:grpSpPr>
          <a:xfrm>
            <a:off x="2146300" y="5461000"/>
            <a:ext cx="8699500" cy="1854200"/>
            <a:chOff x="0" y="0"/>
            <a:chExt cx="8699500" cy="1854200"/>
          </a:xfrm>
        </p:grpSpPr>
        <p:sp>
          <p:nvSpPr>
            <p:cNvPr id="884" name="2x2 + 8x + 3x +12"/>
            <p:cNvSpPr txBox="1"/>
            <p:nvPr/>
          </p:nvSpPr>
          <p:spPr>
            <a:xfrm>
              <a:off x="215900" y="139700"/>
              <a:ext cx="8267700" cy="1295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ctr" defTabSz="584200">
                <a:defRPr sz="7500">
                  <a:solidFill>
                    <a:srgbClr val="6C6963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2x</a:t>
              </a:r>
              <a:r>
                <a:rPr baseline="31999"/>
                <a:t>2</a:t>
              </a:r>
              <a:r>
                <a:t> + 8x + 3x +12</a:t>
              </a:r>
            </a:p>
          </p:txBody>
        </p:sp>
        <p:pic>
          <p:nvPicPr>
            <p:cNvPr id="883" name="2x2 + 8x + 3x +12" descr="2x2 + 8x + 3x +12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8699500" cy="185420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5" grpId="1" animBg="1" advAuto="0"/>
      <p:bldP spid="878" grpId="2" animBg="1" advAuto="0"/>
      <p:bldP spid="879" grpId="4" animBg="1" advAuto="0"/>
      <p:bldP spid="880" grpId="3" animBg="1" advAuto="0"/>
      <p:bldP spid="881" grpId="5" animBg="1" advAuto="0"/>
      <p:bldP spid="882" grpId="6" animBg="1" advAuto="0"/>
      <p:bldP spid="885" grpId="7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the fac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facts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1" name="droppedImage.pdf"/>
          <p:cNvGrpSpPr/>
          <p:nvPr/>
        </p:nvGrpSpPr>
        <p:grpSpPr>
          <a:xfrm>
            <a:off x="2357329" y="406400"/>
            <a:ext cx="7006375" cy="8982473"/>
            <a:chOff x="0" y="0"/>
            <a:chExt cx="7006373" cy="8982472"/>
          </a:xfrm>
        </p:grpSpPr>
        <p:pic>
          <p:nvPicPr>
            <p:cNvPr id="890" name="droppedImage.pdf" descr="dropped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15900" y="139700"/>
              <a:ext cx="6574574" cy="842367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89" name="droppedImage.pdf" descr="droppedImage.pdf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7006374" cy="8982473"/>
            </a:xfrm>
            <a:prstGeom prst="rect">
              <a:avLst/>
            </a:prstGeom>
            <a:effectLst/>
          </p:spPr>
        </p:pic>
      </p:grpSp>
      <p:grpSp>
        <p:nvGrpSpPr>
          <p:cNvPr id="894" name="Group"/>
          <p:cNvGrpSpPr/>
          <p:nvPr/>
        </p:nvGrpSpPr>
        <p:grpSpPr>
          <a:xfrm>
            <a:off x="3327400" y="2032000"/>
            <a:ext cx="5892800" cy="6883401"/>
            <a:chOff x="0" y="0"/>
            <a:chExt cx="5892800" cy="6883400"/>
          </a:xfrm>
        </p:grpSpPr>
        <p:sp>
          <p:nvSpPr>
            <p:cNvPr id="892" name="Rectangle"/>
            <p:cNvSpPr/>
            <p:nvPr/>
          </p:nvSpPr>
          <p:spPr>
            <a:xfrm>
              <a:off x="0" y="0"/>
              <a:ext cx="5892800" cy="588544"/>
            </a:xfrm>
            <a:prstGeom prst="rect">
              <a:avLst/>
            </a:prstGeom>
            <a:solidFill>
              <a:srgbClr val="FF2600">
                <a:alpha val="57000"/>
              </a:srgbClr>
            </a:solidFill>
            <a:ln w="254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200">
                  <a:solidFill>
                    <a:srgbClr val="FFFFFF"/>
                  </a:solidFill>
                  <a:latin typeface="Futura"/>
                  <a:ea typeface="Futura"/>
                  <a:cs typeface="Futura"/>
                  <a:sym typeface="Futura"/>
                </a:defRPr>
              </a:pPr>
              <a:endParaRPr/>
            </a:p>
          </p:txBody>
        </p:sp>
        <p:sp>
          <p:nvSpPr>
            <p:cNvPr id="893" name="Rectangle"/>
            <p:cNvSpPr/>
            <p:nvPr/>
          </p:nvSpPr>
          <p:spPr>
            <a:xfrm rot="16200000">
              <a:off x="-2918970" y="3481830"/>
              <a:ext cx="6333241" cy="469901"/>
            </a:xfrm>
            <a:prstGeom prst="rect">
              <a:avLst/>
            </a:prstGeom>
            <a:solidFill>
              <a:srgbClr val="FF2600">
                <a:alpha val="57000"/>
              </a:srgbClr>
            </a:solidFill>
            <a:ln w="254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200">
                  <a:solidFill>
                    <a:srgbClr val="FFFFFF"/>
                  </a:solidFill>
                  <a:latin typeface="Futura"/>
                  <a:ea typeface="Futura"/>
                  <a:cs typeface="Futura"/>
                  <a:sym typeface="Futura"/>
                </a:defRPr>
              </a:pPr>
              <a:endParaRPr/>
            </a:p>
          </p:txBody>
        </p:sp>
      </p:grpSp>
      <p:grpSp>
        <p:nvGrpSpPr>
          <p:cNvPr id="897" name="Group"/>
          <p:cNvGrpSpPr/>
          <p:nvPr/>
        </p:nvGrpSpPr>
        <p:grpSpPr>
          <a:xfrm>
            <a:off x="3822699" y="2641600"/>
            <a:ext cx="5372102" cy="6324600"/>
            <a:chOff x="0" y="0"/>
            <a:chExt cx="5372100" cy="6324600"/>
          </a:xfrm>
        </p:grpSpPr>
        <p:sp>
          <p:nvSpPr>
            <p:cNvPr id="895" name="Rectangle"/>
            <p:cNvSpPr/>
            <p:nvPr/>
          </p:nvSpPr>
          <p:spPr>
            <a:xfrm>
              <a:off x="12700" y="0"/>
              <a:ext cx="5359401" cy="584200"/>
            </a:xfrm>
            <a:prstGeom prst="rect">
              <a:avLst/>
            </a:prstGeom>
            <a:solidFill>
              <a:srgbClr val="FF2600">
                <a:alpha val="57000"/>
              </a:srgbClr>
            </a:solidFill>
            <a:ln w="254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200">
                  <a:solidFill>
                    <a:srgbClr val="FFFFFF"/>
                  </a:solidFill>
                  <a:latin typeface="Futura"/>
                  <a:ea typeface="Futura"/>
                  <a:cs typeface="Futura"/>
                  <a:sym typeface="Futura"/>
                </a:defRPr>
              </a:pPr>
              <a:endParaRPr/>
            </a:p>
          </p:txBody>
        </p:sp>
        <p:sp>
          <p:nvSpPr>
            <p:cNvPr id="896" name="Rectangle"/>
            <p:cNvSpPr/>
            <p:nvPr/>
          </p:nvSpPr>
          <p:spPr>
            <a:xfrm rot="16200000">
              <a:off x="-2628900" y="3225800"/>
              <a:ext cx="5727700" cy="469900"/>
            </a:xfrm>
            <a:prstGeom prst="rect">
              <a:avLst/>
            </a:prstGeom>
            <a:solidFill>
              <a:srgbClr val="FF2600">
                <a:alpha val="57000"/>
              </a:srgbClr>
            </a:solidFill>
            <a:ln w="254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200">
                  <a:solidFill>
                    <a:srgbClr val="FFFFFF"/>
                  </a:solidFill>
                  <a:latin typeface="Futura"/>
                  <a:ea typeface="Futura"/>
                  <a:cs typeface="Futura"/>
                  <a:sym typeface="Futura"/>
                </a:defRPr>
              </a:pPr>
              <a:endParaRPr/>
            </a:p>
          </p:txBody>
        </p:sp>
      </p:grpSp>
      <p:grpSp>
        <p:nvGrpSpPr>
          <p:cNvPr id="900" name="Group"/>
          <p:cNvGrpSpPr/>
          <p:nvPr/>
        </p:nvGrpSpPr>
        <p:grpSpPr>
          <a:xfrm>
            <a:off x="4318000" y="3251200"/>
            <a:ext cx="4826001" cy="5715000"/>
            <a:chOff x="0" y="0"/>
            <a:chExt cx="4826000" cy="5715000"/>
          </a:xfrm>
        </p:grpSpPr>
        <p:sp>
          <p:nvSpPr>
            <p:cNvPr id="898" name="Rectangle"/>
            <p:cNvSpPr/>
            <p:nvPr/>
          </p:nvSpPr>
          <p:spPr>
            <a:xfrm>
              <a:off x="0" y="5105400"/>
              <a:ext cx="4191000" cy="584200"/>
            </a:xfrm>
            <a:prstGeom prst="rect">
              <a:avLst/>
            </a:prstGeom>
            <a:solidFill>
              <a:srgbClr val="FF2600">
                <a:alpha val="57000"/>
              </a:srgbClr>
            </a:solidFill>
            <a:ln w="254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200">
                  <a:solidFill>
                    <a:srgbClr val="FFFFFF"/>
                  </a:solidFill>
                  <a:latin typeface="Futura"/>
                  <a:ea typeface="Futura"/>
                  <a:cs typeface="Futura"/>
                  <a:sym typeface="Futura"/>
                </a:defRPr>
              </a:pPr>
              <a:endParaRPr/>
            </a:p>
          </p:txBody>
        </p:sp>
        <p:sp>
          <p:nvSpPr>
            <p:cNvPr id="899" name="Rectangle"/>
            <p:cNvSpPr/>
            <p:nvPr/>
          </p:nvSpPr>
          <p:spPr>
            <a:xfrm rot="16200000">
              <a:off x="1644650" y="2533650"/>
              <a:ext cx="5715000" cy="647700"/>
            </a:xfrm>
            <a:prstGeom prst="rect">
              <a:avLst/>
            </a:prstGeom>
            <a:solidFill>
              <a:srgbClr val="FF2600">
                <a:alpha val="57000"/>
              </a:srgbClr>
            </a:solidFill>
            <a:ln w="254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200">
                  <a:solidFill>
                    <a:srgbClr val="FFFFFF"/>
                  </a:solidFill>
                  <a:latin typeface="Futura"/>
                  <a:ea typeface="Futura"/>
                  <a:cs typeface="Futura"/>
                  <a:sym typeface="Futura"/>
                </a:defRPr>
              </a:pPr>
              <a:endParaRPr/>
            </a:p>
          </p:txBody>
        </p:sp>
      </p:grpSp>
      <p:grpSp>
        <p:nvGrpSpPr>
          <p:cNvPr id="903" name="Group"/>
          <p:cNvGrpSpPr/>
          <p:nvPr/>
        </p:nvGrpSpPr>
        <p:grpSpPr>
          <a:xfrm>
            <a:off x="4330699" y="3251200"/>
            <a:ext cx="4127501" cy="5130800"/>
            <a:chOff x="0" y="0"/>
            <a:chExt cx="4127499" cy="5130800"/>
          </a:xfrm>
        </p:grpSpPr>
        <p:sp>
          <p:nvSpPr>
            <p:cNvPr id="901" name="Rectangle"/>
            <p:cNvSpPr/>
            <p:nvPr/>
          </p:nvSpPr>
          <p:spPr>
            <a:xfrm>
              <a:off x="520699" y="0"/>
              <a:ext cx="3606801" cy="609600"/>
            </a:xfrm>
            <a:prstGeom prst="rect">
              <a:avLst/>
            </a:prstGeom>
            <a:solidFill>
              <a:srgbClr val="FF2600">
                <a:alpha val="57000"/>
              </a:srgbClr>
            </a:solidFill>
            <a:ln w="254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200">
                  <a:solidFill>
                    <a:srgbClr val="FFFFFF"/>
                  </a:solidFill>
                  <a:latin typeface="Futura"/>
                  <a:ea typeface="Futura"/>
                  <a:cs typeface="Futura"/>
                  <a:sym typeface="Futura"/>
                </a:defRPr>
              </a:pPr>
              <a:endParaRPr/>
            </a:p>
          </p:txBody>
        </p:sp>
        <p:sp>
          <p:nvSpPr>
            <p:cNvPr id="902" name="Rectangle"/>
            <p:cNvSpPr/>
            <p:nvPr/>
          </p:nvSpPr>
          <p:spPr>
            <a:xfrm rot="16200000">
              <a:off x="-2317750" y="2317750"/>
              <a:ext cx="5130800" cy="495300"/>
            </a:xfrm>
            <a:prstGeom prst="rect">
              <a:avLst/>
            </a:prstGeom>
            <a:solidFill>
              <a:srgbClr val="FF2600">
                <a:alpha val="57000"/>
              </a:srgbClr>
            </a:solidFill>
            <a:ln w="254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200">
                  <a:solidFill>
                    <a:srgbClr val="FFFFFF"/>
                  </a:solidFill>
                  <a:latin typeface="Futura"/>
                  <a:ea typeface="Futura"/>
                  <a:cs typeface="Futura"/>
                  <a:sym typeface="Futura"/>
                </a:defRPr>
              </a:pPr>
              <a:endParaRPr/>
            </a:p>
          </p:txBody>
        </p:sp>
      </p:grpSp>
      <p:grpSp>
        <p:nvGrpSpPr>
          <p:cNvPr id="906" name="Group"/>
          <p:cNvGrpSpPr/>
          <p:nvPr/>
        </p:nvGrpSpPr>
        <p:grpSpPr>
          <a:xfrm>
            <a:off x="4813300" y="3835400"/>
            <a:ext cx="3708400" cy="4521200"/>
            <a:chOff x="0" y="0"/>
            <a:chExt cx="3708400" cy="4521200"/>
          </a:xfrm>
        </p:grpSpPr>
        <p:sp>
          <p:nvSpPr>
            <p:cNvPr id="904" name="Rectangle"/>
            <p:cNvSpPr/>
            <p:nvPr/>
          </p:nvSpPr>
          <p:spPr>
            <a:xfrm>
              <a:off x="0" y="1358900"/>
              <a:ext cx="3708400" cy="571500"/>
            </a:xfrm>
            <a:prstGeom prst="rect">
              <a:avLst/>
            </a:prstGeom>
            <a:solidFill>
              <a:srgbClr val="FF2600">
                <a:alpha val="57000"/>
              </a:srgbClr>
            </a:solidFill>
            <a:ln w="254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200">
                  <a:solidFill>
                    <a:srgbClr val="FFFFFF"/>
                  </a:solidFill>
                  <a:latin typeface="Futura"/>
                  <a:ea typeface="Futura"/>
                  <a:cs typeface="Futura"/>
                  <a:sym typeface="Futura"/>
                </a:defRPr>
              </a:pPr>
              <a:endParaRPr/>
            </a:p>
          </p:txBody>
        </p:sp>
        <p:sp>
          <p:nvSpPr>
            <p:cNvPr id="905" name="Rectangle"/>
            <p:cNvSpPr/>
            <p:nvPr/>
          </p:nvSpPr>
          <p:spPr>
            <a:xfrm rot="16200000">
              <a:off x="-971550" y="2012950"/>
              <a:ext cx="4521201" cy="495300"/>
            </a:xfrm>
            <a:prstGeom prst="rect">
              <a:avLst/>
            </a:prstGeom>
            <a:solidFill>
              <a:srgbClr val="FF2600">
                <a:alpha val="57000"/>
              </a:srgbClr>
            </a:solidFill>
            <a:ln w="254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200">
                  <a:solidFill>
                    <a:srgbClr val="FFFFFF"/>
                  </a:solidFill>
                  <a:latin typeface="Futura"/>
                  <a:ea typeface="Futura"/>
                  <a:cs typeface="Futura"/>
                  <a:sym typeface="Futura"/>
                </a:defRPr>
              </a:pPr>
              <a:endParaRPr/>
            </a:p>
          </p:txBody>
        </p:sp>
      </p:grpSp>
      <p:grpSp>
        <p:nvGrpSpPr>
          <p:cNvPr id="909" name="Group"/>
          <p:cNvGrpSpPr/>
          <p:nvPr/>
        </p:nvGrpSpPr>
        <p:grpSpPr>
          <a:xfrm>
            <a:off x="4851400" y="3860800"/>
            <a:ext cx="3606800" cy="4495800"/>
            <a:chOff x="0" y="0"/>
            <a:chExt cx="3606799" cy="4495800"/>
          </a:xfrm>
        </p:grpSpPr>
        <p:sp>
          <p:nvSpPr>
            <p:cNvPr id="907" name="Rectangle"/>
            <p:cNvSpPr/>
            <p:nvPr/>
          </p:nvSpPr>
          <p:spPr>
            <a:xfrm>
              <a:off x="0" y="3860800"/>
              <a:ext cx="2997200" cy="635000"/>
            </a:xfrm>
            <a:prstGeom prst="rect">
              <a:avLst/>
            </a:prstGeom>
            <a:solidFill>
              <a:srgbClr val="FF2600">
                <a:alpha val="57000"/>
              </a:srgbClr>
            </a:solidFill>
            <a:ln w="254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200">
                  <a:solidFill>
                    <a:srgbClr val="FFFFFF"/>
                  </a:solidFill>
                  <a:latin typeface="Futura"/>
                  <a:ea typeface="Futura"/>
                  <a:cs typeface="Futura"/>
                  <a:sym typeface="Futura"/>
                </a:defRPr>
              </a:pPr>
              <a:endParaRPr/>
            </a:p>
          </p:txBody>
        </p:sp>
        <p:sp>
          <p:nvSpPr>
            <p:cNvPr id="908" name="Rectangle"/>
            <p:cNvSpPr/>
            <p:nvPr/>
          </p:nvSpPr>
          <p:spPr>
            <a:xfrm rot="16200000">
              <a:off x="1073149" y="1962150"/>
              <a:ext cx="4495801" cy="571500"/>
            </a:xfrm>
            <a:prstGeom prst="rect">
              <a:avLst/>
            </a:prstGeom>
            <a:solidFill>
              <a:srgbClr val="FF2600">
                <a:alpha val="57000"/>
              </a:srgbClr>
            </a:solidFill>
            <a:ln w="254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200">
                  <a:solidFill>
                    <a:srgbClr val="FFFFFF"/>
                  </a:solidFill>
                  <a:latin typeface="Futura"/>
                  <a:ea typeface="Futura"/>
                  <a:cs typeface="Futura"/>
                  <a:sym typeface="Futura"/>
                </a:defRPr>
              </a:pPr>
              <a:endParaRPr/>
            </a:p>
          </p:txBody>
        </p:sp>
      </p:grpSp>
      <p:grpSp>
        <p:nvGrpSpPr>
          <p:cNvPr id="921" name="Group"/>
          <p:cNvGrpSpPr/>
          <p:nvPr/>
        </p:nvGrpSpPr>
        <p:grpSpPr>
          <a:xfrm>
            <a:off x="3327400" y="2044700"/>
            <a:ext cx="5740400" cy="6870700"/>
            <a:chOff x="0" y="0"/>
            <a:chExt cx="5740400" cy="6870700"/>
          </a:xfrm>
        </p:grpSpPr>
        <p:sp>
          <p:nvSpPr>
            <p:cNvPr id="910" name="Rectangle"/>
            <p:cNvSpPr/>
            <p:nvPr/>
          </p:nvSpPr>
          <p:spPr>
            <a:xfrm rot="16200000">
              <a:off x="-19050" y="19050"/>
              <a:ext cx="571500" cy="533400"/>
            </a:xfrm>
            <a:prstGeom prst="rect">
              <a:avLst/>
            </a:prstGeom>
            <a:solidFill>
              <a:srgbClr val="00F900">
                <a:alpha val="50000"/>
              </a:srgbClr>
            </a:solidFill>
            <a:ln w="25400" cap="flat">
              <a:solidFill>
                <a:srgbClr val="8EFA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200">
                  <a:solidFill>
                    <a:srgbClr val="FFFFFF"/>
                  </a:solidFill>
                  <a:latin typeface="Futura"/>
                  <a:ea typeface="Futura"/>
                  <a:cs typeface="Futura"/>
                  <a:sym typeface="Futura"/>
                </a:defRPr>
              </a:pPr>
              <a:endParaRPr/>
            </a:p>
          </p:txBody>
        </p:sp>
        <p:sp>
          <p:nvSpPr>
            <p:cNvPr id="911" name="Rectangle"/>
            <p:cNvSpPr/>
            <p:nvPr/>
          </p:nvSpPr>
          <p:spPr>
            <a:xfrm rot="16200000">
              <a:off x="438150" y="603250"/>
              <a:ext cx="571500" cy="533400"/>
            </a:xfrm>
            <a:prstGeom prst="rect">
              <a:avLst/>
            </a:prstGeom>
            <a:solidFill>
              <a:srgbClr val="00F900">
                <a:alpha val="50000"/>
              </a:srgbClr>
            </a:solidFill>
            <a:ln w="25400" cap="flat">
              <a:solidFill>
                <a:srgbClr val="8EFA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200">
                  <a:solidFill>
                    <a:srgbClr val="FFFFFF"/>
                  </a:solidFill>
                  <a:latin typeface="Futura"/>
                  <a:ea typeface="Futura"/>
                  <a:cs typeface="Futura"/>
                  <a:sym typeface="Futura"/>
                </a:defRPr>
              </a:pPr>
              <a:endParaRPr/>
            </a:p>
          </p:txBody>
        </p:sp>
        <p:sp>
          <p:nvSpPr>
            <p:cNvPr id="912" name="Rectangle"/>
            <p:cNvSpPr/>
            <p:nvPr/>
          </p:nvSpPr>
          <p:spPr>
            <a:xfrm rot="16200000">
              <a:off x="946150" y="1263650"/>
              <a:ext cx="571500" cy="533400"/>
            </a:xfrm>
            <a:prstGeom prst="rect">
              <a:avLst/>
            </a:prstGeom>
            <a:solidFill>
              <a:srgbClr val="00F900">
                <a:alpha val="50000"/>
              </a:srgbClr>
            </a:solidFill>
            <a:ln w="25400" cap="flat">
              <a:solidFill>
                <a:srgbClr val="8EFA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200">
                  <a:solidFill>
                    <a:srgbClr val="FFFFFF"/>
                  </a:solidFill>
                  <a:latin typeface="Futura"/>
                  <a:ea typeface="Futura"/>
                  <a:cs typeface="Futura"/>
                  <a:sym typeface="Futura"/>
                </a:defRPr>
              </a:pPr>
              <a:endParaRPr/>
            </a:p>
          </p:txBody>
        </p:sp>
        <p:sp>
          <p:nvSpPr>
            <p:cNvPr id="913" name="Rectangle"/>
            <p:cNvSpPr/>
            <p:nvPr/>
          </p:nvSpPr>
          <p:spPr>
            <a:xfrm rot="16200000">
              <a:off x="1466850" y="1885950"/>
              <a:ext cx="571500" cy="533400"/>
            </a:xfrm>
            <a:prstGeom prst="rect">
              <a:avLst/>
            </a:prstGeom>
            <a:solidFill>
              <a:srgbClr val="00F900">
                <a:alpha val="50000"/>
              </a:srgbClr>
            </a:solidFill>
            <a:ln w="25400" cap="flat">
              <a:solidFill>
                <a:srgbClr val="8EFA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200">
                  <a:solidFill>
                    <a:srgbClr val="FFFFFF"/>
                  </a:solidFill>
                  <a:latin typeface="Futura"/>
                  <a:ea typeface="Futura"/>
                  <a:cs typeface="Futura"/>
                  <a:sym typeface="Futura"/>
                </a:defRPr>
              </a:pPr>
              <a:endParaRPr/>
            </a:p>
          </p:txBody>
        </p:sp>
        <p:sp>
          <p:nvSpPr>
            <p:cNvPr id="914" name="Rectangle"/>
            <p:cNvSpPr/>
            <p:nvPr/>
          </p:nvSpPr>
          <p:spPr>
            <a:xfrm rot="16200000">
              <a:off x="1962150" y="2546350"/>
              <a:ext cx="571500" cy="533400"/>
            </a:xfrm>
            <a:prstGeom prst="rect">
              <a:avLst/>
            </a:prstGeom>
            <a:solidFill>
              <a:srgbClr val="00F900">
                <a:alpha val="50000"/>
              </a:srgbClr>
            </a:solidFill>
            <a:ln w="25400" cap="flat">
              <a:solidFill>
                <a:srgbClr val="8EFA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200">
                  <a:solidFill>
                    <a:srgbClr val="FFFFFF"/>
                  </a:solidFill>
                  <a:latin typeface="Futura"/>
                  <a:ea typeface="Futura"/>
                  <a:cs typeface="Futura"/>
                  <a:sym typeface="Futura"/>
                </a:defRPr>
              </a:pPr>
              <a:endParaRPr/>
            </a:p>
          </p:txBody>
        </p:sp>
        <p:sp>
          <p:nvSpPr>
            <p:cNvPr id="915" name="Rectangle"/>
            <p:cNvSpPr/>
            <p:nvPr/>
          </p:nvSpPr>
          <p:spPr>
            <a:xfrm rot="16200000">
              <a:off x="2457450" y="3155950"/>
              <a:ext cx="571500" cy="533400"/>
            </a:xfrm>
            <a:prstGeom prst="rect">
              <a:avLst/>
            </a:prstGeom>
            <a:solidFill>
              <a:srgbClr val="00F900">
                <a:alpha val="50000"/>
              </a:srgbClr>
            </a:solidFill>
            <a:ln w="25400" cap="flat">
              <a:solidFill>
                <a:srgbClr val="8EFA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200">
                  <a:solidFill>
                    <a:srgbClr val="FFFFFF"/>
                  </a:solidFill>
                  <a:latin typeface="Futura"/>
                  <a:ea typeface="Futura"/>
                  <a:cs typeface="Futura"/>
                  <a:sym typeface="Futura"/>
                </a:defRPr>
              </a:pPr>
              <a:endParaRPr/>
            </a:p>
          </p:txBody>
        </p:sp>
        <p:sp>
          <p:nvSpPr>
            <p:cNvPr id="916" name="Rectangle"/>
            <p:cNvSpPr/>
            <p:nvPr/>
          </p:nvSpPr>
          <p:spPr>
            <a:xfrm rot="16200000">
              <a:off x="2965450" y="3790950"/>
              <a:ext cx="571500" cy="533400"/>
            </a:xfrm>
            <a:prstGeom prst="rect">
              <a:avLst/>
            </a:prstGeom>
            <a:solidFill>
              <a:srgbClr val="00F900">
                <a:alpha val="50000"/>
              </a:srgbClr>
            </a:solidFill>
            <a:ln w="25400" cap="flat">
              <a:solidFill>
                <a:srgbClr val="8EFA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200">
                  <a:solidFill>
                    <a:srgbClr val="FFFFFF"/>
                  </a:solidFill>
                  <a:latin typeface="Futura"/>
                  <a:ea typeface="Futura"/>
                  <a:cs typeface="Futura"/>
                  <a:sym typeface="Futura"/>
                </a:defRPr>
              </a:pPr>
              <a:endParaRPr/>
            </a:p>
          </p:txBody>
        </p:sp>
        <p:sp>
          <p:nvSpPr>
            <p:cNvPr id="917" name="Rectangle"/>
            <p:cNvSpPr/>
            <p:nvPr/>
          </p:nvSpPr>
          <p:spPr>
            <a:xfrm rot="16200000">
              <a:off x="3486150" y="4464050"/>
              <a:ext cx="571500" cy="533400"/>
            </a:xfrm>
            <a:prstGeom prst="rect">
              <a:avLst/>
            </a:prstGeom>
            <a:solidFill>
              <a:srgbClr val="00F900">
                <a:alpha val="50000"/>
              </a:srgbClr>
            </a:solidFill>
            <a:ln w="25400" cap="flat">
              <a:solidFill>
                <a:srgbClr val="8EFA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200">
                  <a:solidFill>
                    <a:srgbClr val="FFFFFF"/>
                  </a:solidFill>
                  <a:latin typeface="Futura"/>
                  <a:ea typeface="Futura"/>
                  <a:cs typeface="Futura"/>
                  <a:sym typeface="Futura"/>
                </a:defRPr>
              </a:pPr>
              <a:endParaRPr/>
            </a:p>
          </p:txBody>
        </p:sp>
        <p:sp>
          <p:nvSpPr>
            <p:cNvPr id="918" name="Rectangle"/>
            <p:cNvSpPr/>
            <p:nvPr/>
          </p:nvSpPr>
          <p:spPr>
            <a:xfrm rot="16200000">
              <a:off x="4006850" y="5060950"/>
              <a:ext cx="571500" cy="533400"/>
            </a:xfrm>
            <a:prstGeom prst="rect">
              <a:avLst/>
            </a:prstGeom>
            <a:solidFill>
              <a:srgbClr val="00F900">
                <a:alpha val="50000"/>
              </a:srgbClr>
            </a:solidFill>
            <a:ln w="25400" cap="flat">
              <a:solidFill>
                <a:srgbClr val="8EFA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200">
                  <a:solidFill>
                    <a:srgbClr val="FFFFFF"/>
                  </a:solidFill>
                  <a:latin typeface="Futura"/>
                  <a:ea typeface="Futura"/>
                  <a:cs typeface="Futura"/>
                  <a:sym typeface="Futura"/>
                </a:defRPr>
              </a:pPr>
              <a:endParaRPr/>
            </a:p>
          </p:txBody>
        </p:sp>
        <p:sp>
          <p:nvSpPr>
            <p:cNvPr id="919" name="Rectangle"/>
            <p:cNvSpPr/>
            <p:nvPr/>
          </p:nvSpPr>
          <p:spPr>
            <a:xfrm rot="16200000">
              <a:off x="4591050" y="5695950"/>
              <a:ext cx="571500" cy="533400"/>
            </a:xfrm>
            <a:prstGeom prst="rect">
              <a:avLst/>
            </a:prstGeom>
            <a:solidFill>
              <a:srgbClr val="00F900">
                <a:alpha val="50000"/>
              </a:srgbClr>
            </a:solidFill>
            <a:ln w="25400" cap="flat">
              <a:solidFill>
                <a:srgbClr val="8EFA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200">
                  <a:solidFill>
                    <a:srgbClr val="FFFFFF"/>
                  </a:solidFill>
                  <a:latin typeface="Futura"/>
                  <a:ea typeface="Futura"/>
                  <a:cs typeface="Futura"/>
                  <a:sym typeface="Futura"/>
                </a:defRPr>
              </a:pPr>
              <a:endParaRPr/>
            </a:p>
          </p:txBody>
        </p:sp>
        <p:sp>
          <p:nvSpPr>
            <p:cNvPr id="920" name="Rectangle"/>
            <p:cNvSpPr/>
            <p:nvPr/>
          </p:nvSpPr>
          <p:spPr>
            <a:xfrm rot="16200000">
              <a:off x="5187950" y="6318250"/>
              <a:ext cx="571500" cy="533400"/>
            </a:xfrm>
            <a:prstGeom prst="rect">
              <a:avLst/>
            </a:prstGeom>
            <a:solidFill>
              <a:srgbClr val="00F900">
                <a:alpha val="50000"/>
              </a:srgbClr>
            </a:solidFill>
            <a:ln w="25400" cap="flat">
              <a:solidFill>
                <a:srgbClr val="8EFA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200">
                  <a:solidFill>
                    <a:srgbClr val="FFFFFF"/>
                  </a:solidFill>
                  <a:latin typeface="Futura"/>
                  <a:ea typeface="Futura"/>
                  <a:cs typeface="Futura"/>
                  <a:sym typeface="Futura"/>
                </a:defRPr>
              </a:pPr>
              <a:endParaRPr/>
            </a:p>
          </p:txBody>
        </p:sp>
      </p:grpSp>
      <p:grpSp>
        <p:nvGrpSpPr>
          <p:cNvPr id="932" name="Group"/>
          <p:cNvGrpSpPr/>
          <p:nvPr/>
        </p:nvGrpSpPr>
        <p:grpSpPr>
          <a:xfrm>
            <a:off x="4826000" y="4572000"/>
            <a:ext cx="2565400" cy="3111500"/>
            <a:chOff x="0" y="0"/>
            <a:chExt cx="2565400" cy="3111500"/>
          </a:xfrm>
        </p:grpSpPr>
        <p:sp>
          <p:nvSpPr>
            <p:cNvPr id="922" name="Rectangle"/>
            <p:cNvSpPr/>
            <p:nvPr/>
          </p:nvSpPr>
          <p:spPr>
            <a:xfrm rot="16200000">
              <a:off x="-6350" y="19050"/>
              <a:ext cx="571500" cy="533400"/>
            </a:xfrm>
            <a:prstGeom prst="rect">
              <a:avLst/>
            </a:prstGeom>
            <a:solidFill>
              <a:srgbClr val="0096FF">
                <a:alpha val="52999"/>
              </a:srgbClr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200">
                  <a:solidFill>
                    <a:srgbClr val="FFFFFF"/>
                  </a:solidFill>
                  <a:latin typeface="Futura"/>
                  <a:ea typeface="Futura"/>
                  <a:cs typeface="Futura"/>
                  <a:sym typeface="Futura"/>
                </a:defRPr>
              </a:pPr>
              <a:endParaRPr/>
            </a:p>
          </p:txBody>
        </p:sp>
        <p:sp>
          <p:nvSpPr>
            <p:cNvPr id="923" name="Rectangle"/>
            <p:cNvSpPr/>
            <p:nvPr/>
          </p:nvSpPr>
          <p:spPr>
            <a:xfrm rot="16200000">
              <a:off x="501649" y="1263650"/>
              <a:ext cx="571501" cy="533400"/>
            </a:xfrm>
            <a:prstGeom prst="rect">
              <a:avLst/>
            </a:prstGeom>
            <a:solidFill>
              <a:srgbClr val="0096FF">
                <a:alpha val="52999"/>
              </a:srgbClr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200">
                  <a:solidFill>
                    <a:srgbClr val="FFFFFF"/>
                  </a:solidFill>
                  <a:latin typeface="Futura"/>
                  <a:ea typeface="Futura"/>
                  <a:cs typeface="Futura"/>
                  <a:sym typeface="Futura"/>
                </a:defRPr>
              </a:pPr>
              <a:endParaRPr/>
            </a:p>
          </p:txBody>
        </p:sp>
        <p:sp>
          <p:nvSpPr>
            <p:cNvPr id="924" name="Rectangle"/>
            <p:cNvSpPr/>
            <p:nvPr/>
          </p:nvSpPr>
          <p:spPr>
            <a:xfrm rot="16200000">
              <a:off x="-6350" y="1263650"/>
              <a:ext cx="571500" cy="533400"/>
            </a:xfrm>
            <a:prstGeom prst="rect">
              <a:avLst/>
            </a:prstGeom>
            <a:solidFill>
              <a:srgbClr val="0096FF">
                <a:alpha val="52999"/>
              </a:srgbClr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200">
                  <a:solidFill>
                    <a:srgbClr val="FFFFFF"/>
                  </a:solidFill>
                  <a:latin typeface="Futura"/>
                  <a:ea typeface="Futura"/>
                  <a:cs typeface="Futura"/>
                  <a:sym typeface="Futura"/>
                </a:defRPr>
              </a:pPr>
              <a:endParaRPr/>
            </a:p>
          </p:txBody>
        </p:sp>
        <p:sp>
          <p:nvSpPr>
            <p:cNvPr id="925" name="Rectangle"/>
            <p:cNvSpPr/>
            <p:nvPr/>
          </p:nvSpPr>
          <p:spPr>
            <a:xfrm rot="16200000">
              <a:off x="469899" y="1892300"/>
              <a:ext cx="660401" cy="533400"/>
            </a:xfrm>
            <a:prstGeom prst="rect">
              <a:avLst/>
            </a:prstGeom>
            <a:solidFill>
              <a:srgbClr val="0096FF">
                <a:alpha val="52999"/>
              </a:srgbClr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200">
                  <a:solidFill>
                    <a:srgbClr val="FFFFFF"/>
                  </a:solidFill>
                  <a:latin typeface="Futura"/>
                  <a:ea typeface="Futura"/>
                  <a:cs typeface="Futura"/>
                  <a:sym typeface="Futura"/>
                </a:defRPr>
              </a:pPr>
              <a:endParaRPr/>
            </a:p>
          </p:txBody>
        </p:sp>
        <p:sp>
          <p:nvSpPr>
            <p:cNvPr id="926" name="Rectangle"/>
            <p:cNvSpPr/>
            <p:nvPr/>
          </p:nvSpPr>
          <p:spPr>
            <a:xfrm rot="16200000">
              <a:off x="-38100" y="1892300"/>
              <a:ext cx="660400" cy="533400"/>
            </a:xfrm>
            <a:prstGeom prst="rect">
              <a:avLst/>
            </a:prstGeom>
            <a:solidFill>
              <a:srgbClr val="0096FF">
                <a:alpha val="52999"/>
              </a:srgbClr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200">
                  <a:solidFill>
                    <a:srgbClr val="FFFFFF"/>
                  </a:solidFill>
                  <a:latin typeface="Futura"/>
                  <a:ea typeface="Futura"/>
                  <a:cs typeface="Futura"/>
                  <a:sym typeface="Futura"/>
                </a:defRPr>
              </a:pPr>
              <a:endParaRPr/>
            </a:p>
          </p:txBody>
        </p:sp>
        <p:sp>
          <p:nvSpPr>
            <p:cNvPr id="927" name="Rectangle"/>
            <p:cNvSpPr/>
            <p:nvPr/>
          </p:nvSpPr>
          <p:spPr>
            <a:xfrm rot="16200000">
              <a:off x="476249" y="2546350"/>
              <a:ext cx="596901" cy="533400"/>
            </a:xfrm>
            <a:prstGeom prst="rect">
              <a:avLst/>
            </a:prstGeom>
            <a:solidFill>
              <a:srgbClr val="0096FF">
                <a:alpha val="52999"/>
              </a:srgbClr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200">
                  <a:solidFill>
                    <a:srgbClr val="FFFFFF"/>
                  </a:solidFill>
                  <a:latin typeface="Futura"/>
                  <a:ea typeface="Futura"/>
                  <a:cs typeface="Futura"/>
                  <a:sym typeface="Futura"/>
                </a:defRPr>
              </a:pPr>
              <a:endParaRPr/>
            </a:p>
          </p:txBody>
        </p:sp>
        <p:sp>
          <p:nvSpPr>
            <p:cNvPr id="928" name="Rectangle"/>
            <p:cNvSpPr/>
            <p:nvPr/>
          </p:nvSpPr>
          <p:spPr>
            <a:xfrm rot="16200000">
              <a:off x="-31750" y="2546350"/>
              <a:ext cx="596900" cy="533400"/>
            </a:xfrm>
            <a:prstGeom prst="rect">
              <a:avLst/>
            </a:prstGeom>
            <a:solidFill>
              <a:srgbClr val="0096FF">
                <a:alpha val="52999"/>
              </a:srgbClr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200">
                  <a:solidFill>
                    <a:srgbClr val="FFFFFF"/>
                  </a:solidFill>
                  <a:latin typeface="Futura"/>
                  <a:ea typeface="Futura"/>
                  <a:cs typeface="Futura"/>
                  <a:sym typeface="Futura"/>
                </a:defRPr>
              </a:pPr>
              <a:endParaRPr/>
            </a:p>
          </p:txBody>
        </p:sp>
        <p:sp>
          <p:nvSpPr>
            <p:cNvPr id="929" name="Rectangle"/>
            <p:cNvSpPr/>
            <p:nvPr/>
          </p:nvSpPr>
          <p:spPr>
            <a:xfrm rot="16200000">
              <a:off x="2012950" y="2546350"/>
              <a:ext cx="571500" cy="533400"/>
            </a:xfrm>
            <a:prstGeom prst="rect">
              <a:avLst/>
            </a:prstGeom>
            <a:solidFill>
              <a:srgbClr val="0096FF">
                <a:alpha val="52999"/>
              </a:srgbClr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200">
                  <a:solidFill>
                    <a:srgbClr val="FFFFFF"/>
                  </a:solidFill>
                  <a:latin typeface="Futura"/>
                  <a:ea typeface="Futura"/>
                  <a:cs typeface="Futura"/>
                  <a:sym typeface="Futura"/>
                </a:defRPr>
              </a:pPr>
              <a:endParaRPr/>
            </a:p>
          </p:txBody>
        </p:sp>
        <p:sp>
          <p:nvSpPr>
            <p:cNvPr id="930" name="Rectangle"/>
            <p:cNvSpPr/>
            <p:nvPr/>
          </p:nvSpPr>
          <p:spPr>
            <a:xfrm rot="16200000">
              <a:off x="1504950" y="2546350"/>
              <a:ext cx="571500" cy="533400"/>
            </a:xfrm>
            <a:prstGeom prst="rect">
              <a:avLst/>
            </a:prstGeom>
            <a:solidFill>
              <a:srgbClr val="0096FF">
                <a:alpha val="52999"/>
              </a:srgbClr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200">
                  <a:solidFill>
                    <a:srgbClr val="FFFFFF"/>
                  </a:solidFill>
                  <a:latin typeface="Futura"/>
                  <a:ea typeface="Futura"/>
                  <a:cs typeface="Futura"/>
                  <a:sym typeface="Futura"/>
                </a:defRPr>
              </a:pPr>
              <a:endParaRPr/>
            </a:p>
          </p:txBody>
        </p:sp>
        <p:sp>
          <p:nvSpPr>
            <p:cNvPr id="931" name="Rectangle"/>
            <p:cNvSpPr/>
            <p:nvPr/>
          </p:nvSpPr>
          <p:spPr>
            <a:xfrm rot="16200000">
              <a:off x="1473200" y="1955800"/>
              <a:ext cx="635000" cy="533400"/>
            </a:xfrm>
            <a:prstGeom prst="rect">
              <a:avLst/>
            </a:prstGeom>
            <a:solidFill>
              <a:srgbClr val="0096FF">
                <a:alpha val="52999"/>
              </a:srgbClr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200">
                  <a:solidFill>
                    <a:srgbClr val="FFFFFF"/>
                  </a:solidFill>
                  <a:latin typeface="Futura"/>
                  <a:ea typeface="Futura"/>
                  <a:cs typeface="Futura"/>
                  <a:sym typeface="Futura"/>
                </a:defRPr>
              </a:pPr>
              <a:endParaRPr/>
            </a:p>
          </p:txBody>
        </p:sp>
      </p:grpSp>
      <p:grpSp>
        <p:nvGrpSpPr>
          <p:cNvPr id="935" name="Group"/>
          <p:cNvGrpSpPr/>
          <p:nvPr/>
        </p:nvGrpSpPr>
        <p:grpSpPr>
          <a:xfrm>
            <a:off x="7950200" y="3921720"/>
            <a:ext cx="2995165" cy="647701"/>
            <a:chOff x="0" y="0"/>
            <a:chExt cx="2995164" cy="647700"/>
          </a:xfrm>
        </p:grpSpPr>
        <p:sp>
          <p:nvSpPr>
            <p:cNvPr id="933" name="Line"/>
            <p:cNvSpPr/>
            <p:nvPr/>
          </p:nvSpPr>
          <p:spPr>
            <a:xfrm>
              <a:off x="0" y="332779"/>
              <a:ext cx="2566186" cy="128"/>
            </a:xfrm>
            <a:prstGeom prst="line">
              <a:avLst/>
            </a:prstGeom>
            <a:noFill/>
            <a:ln w="152400" cap="flat">
              <a:solidFill>
                <a:srgbClr val="FFFB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934" name="the 3’s"/>
            <p:cNvSpPr txBox="1"/>
            <p:nvPr/>
          </p:nvSpPr>
          <p:spPr>
            <a:xfrm>
              <a:off x="1179064" y="0"/>
              <a:ext cx="1816101" cy="647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 defTabSz="355600">
                <a:spcBef>
                  <a:spcPts val="2800"/>
                </a:spcBef>
                <a:tabLst>
                  <a:tab pos="1193800" algn="l"/>
                </a:tabLst>
                <a:defRPr sz="4200">
                  <a:solidFill>
                    <a:srgbClr val="0D131D"/>
                  </a:solidFill>
                  <a:latin typeface="Marker Felt"/>
                  <a:ea typeface="Marker Felt"/>
                  <a:cs typeface="Marker Felt"/>
                  <a:sym typeface="Marker Felt"/>
                </a:defRPr>
              </a:lvl1pPr>
            </a:lstStyle>
            <a:p>
              <a:r>
                <a:t>the 3’s</a:t>
              </a:r>
            </a:p>
          </p:txBody>
        </p:sp>
      </p:grpSp>
      <p:grpSp>
        <p:nvGrpSpPr>
          <p:cNvPr id="938" name="Group"/>
          <p:cNvGrpSpPr/>
          <p:nvPr/>
        </p:nvGrpSpPr>
        <p:grpSpPr>
          <a:xfrm>
            <a:off x="7950200" y="4556720"/>
            <a:ext cx="2995165" cy="647701"/>
            <a:chOff x="0" y="0"/>
            <a:chExt cx="2995164" cy="647700"/>
          </a:xfrm>
        </p:grpSpPr>
        <p:sp>
          <p:nvSpPr>
            <p:cNvPr id="936" name="Line"/>
            <p:cNvSpPr/>
            <p:nvPr/>
          </p:nvSpPr>
          <p:spPr>
            <a:xfrm>
              <a:off x="0" y="332779"/>
              <a:ext cx="2566186" cy="128"/>
            </a:xfrm>
            <a:prstGeom prst="line">
              <a:avLst/>
            </a:prstGeom>
            <a:noFill/>
            <a:ln w="152400" cap="flat">
              <a:solidFill>
                <a:srgbClr val="FFFB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937" name="the 4’s"/>
            <p:cNvSpPr txBox="1"/>
            <p:nvPr/>
          </p:nvSpPr>
          <p:spPr>
            <a:xfrm>
              <a:off x="1179064" y="0"/>
              <a:ext cx="1816101" cy="647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 defTabSz="355600">
                <a:spcBef>
                  <a:spcPts val="2800"/>
                </a:spcBef>
                <a:tabLst>
                  <a:tab pos="1193800" algn="l"/>
                </a:tabLst>
                <a:defRPr sz="4200">
                  <a:solidFill>
                    <a:srgbClr val="0D131D"/>
                  </a:solidFill>
                  <a:latin typeface="Marker Felt"/>
                  <a:ea typeface="Marker Felt"/>
                  <a:cs typeface="Marker Felt"/>
                  <a:sym typeface="Marker Felt"/>
                </a:defRPr>
              </a:lvl1pPr>
            </a:lstStyle>
            <a:p>
              <a:r>
                <a:t>the 4’s</a:t>
              </a:r>
            </a:p>
          </p:txBody>
        </p:sp>
      </p:grpSp>
      <p:grpSp>
        <p:nvGrpSpPr>
          <p:cNvPr id="941" name="Group"/>
          <p:cNvGrpSpPr/>
          <p:nvPr/>
        </p:nvGrpSpPr>
        <p:grpSpPr>
          <a:xfrm>
            <a:off x="7823200" y="5773539"/>
            <a:ext cx="3122165" cy="1219201"/>
            <a:chOff x="0" y="0"/>
            <a:chExt cx="3122164" cy="1219200"/>
          </a:xfrm>
        </p:grpSpPr>
        <p:sp>
          <p:nvSpPr>
            <p:cNvPr id="939" name="Line"/>
            <p:cNvSpPr/>
            <p:nvPr/>
          </p:nvSpPr>
          <p:spPr>
            <a:xfrm>
              <a:off x="0" y="614560"/>
              <a:ext cx="2566186" cy="128"/>
            </a:xfrm>
            <a:prstGeom prst="line">
              <a:avLst/>
            </a:prstGeom>
            <a:noFill/>
            <a:ln w="152400" cap="flat">
              <a:solidFill>
                <a:srgbClr val="FFFB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940" name="the ugly ones"/>
            <p:cNvSpPr txBox="1"/>
            <p:nvPr/>
          </p:nvSpPr>
          <p:spPr>
            <a:xfrm>
              <a:off x="1306064" y="0"/>
              <a:ext cx="1816101" cy="1219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 defTabSz="355600">
                <a:spcBef>
                  <a:spcPts val="2800"/>
                </a:spcBef>
                <a:tabLst>
                  <a:tab pos="1193800" algn="l"/>
                </a:tabLst>
                <a:defRPr sz="4200">
                  <a:solidFill>
                    <a:srgbClr val="0D131D"/>
                  </a:solidFill>
                  <a:latin typeface="Marker Felt"/>
                  <a:ea typeface="Marker Felt"/>
                  <a:cs typeface="Marker Felt"/>
                  <a:sym typeface="Marker Felt"/>
                </a:defRPr>
              </a:lvl1pPr>
            </a:lstStyle>
            <a:p>
              <a:r>
                <a:t>the ugly ones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4" grpId="1" animBg="1" advAuto="0"/>
      <p:bldP spid="897" grpId="2" animBg="1" advAuto="0"/>
      <p:bldP spid="900" grpId="3" animBg="1" advAuto="0"/>
      <p:bldP spid="903" grpId="4" animBg="1" advAuto="0"/>
      <p:bldP spid="906" grpId="5" animBg="1" advAuto="0"/>
      <p:bldP spid="909" grpId="6" animBg="1" advAuto="0"/>
      <p:bldP spid="921" grpId="7" animBg="1" advAuto="0"/>
      <p:bldP spid="932" grpId="8" animBg="1" advAuto="0"/>
      <p:bldP spid="935" grpId="9" animBg="1" advAuto="0"/>
      <p:bldP spid="938" grpId="10" animBg="1" advAuto="0"/>
      <p:bldP spid="941" grpId="11" animBg="1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4 x 45"/>
          <p:cNvSpPr txBox="1"/>
          <p:nvPr/>
        </p:nvSpPr>
        <p:spPr>
          <a:xfrm>
            <a:off x="4604645" y="514894"/>
            <a:ext cx="2958902" cy="134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0" defTabSz="584200">
              <a:spcBef>
                <a:spcPts val="2800"/>
              </a:spcBef>
              <a:defRPr sz="800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4 x 45</a:t>
            </a:r>
          </a:p>
        </p:txBody>
      </p:sp>
      <p:sp>
        <p:nvSpPr>
          <p:cNvPr id="946" name="4 x 45…"/>
          <p:cNvSpPr txBox="1"/>
          <p:nvPr/>
        </p:nvSpPr>
        <p:spPr>
          <a:xfrm>
            <a:off x="663521" y="3086100"/>
            <a:ext cx="4354284" cy="508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0" defTabSz="584200">
              <a:spcBef>
                <a:spcPts val="2800"/>
              </a:spcBef>
              <a:defRPr sz="63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4 x 45</a:t>
            </a:r>
          </a:p>
          <a:p>
            <a:pPr lvl="1" indent="0" defTabSz="584200">
              <a:spcBef>
                <a:spcPts val="2800"/>
              </a:spcBef>
              <a:defRPr sz="63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2 x (2 x 45)</a:t>
            </a:r>
          </a:p>
          <a:p>
            <a:pPr lvl="1" indent="0" defTabSz="584200">
              <a:spcBef>
                <a:spcPts val="2800"/>
              </a:spcBef>
              <a:defRPr sz="63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2 x 90</a:t>
            </a:r>
          </a:p>
          <a:p>
            <a:pPr lvl="1" indent="0" defTabSz="584200">
              <a:spcBef>
                <a:spcPts val="2800"/>
              </a:spcBef>
              <a:defRPr sz="63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180</a:t>
            </a:r>
          </a:p>
        </p:txBody>
      </p:sp>
      <p:sp>
        <p:nvSpPr>
          <p:cNvPr id="947" name="4 x 45…"/>
          <p:cNvSpPr txBox="1"/>
          <p:nvPr/>
        </p:nvSpPr>
        <p:spPr>
          <a:xfrm>
            <a:off x="6305736" y="3071030"/>
            <a:ext cx="6316248" cy="508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0" defTabSz="584200">
              <a:spcBef>
                <a:spcPts val="2800"/>
              </a:spcBef>
              <a:defRPr sz="63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4 x 45</a:t>
            </a:r>
          </a:p>
          <a:p>
            <a:pPr lvl="1" indent="0" defTabSz="584200">
              <a:spcBef>
                <a:spcPts val="2800"/>
              </a:spcBef>
              <a:defRPr sz="63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(4 x 40) + (4 x 5)</a:t>
            </a:r>
          </a:p>
          <a:p>
            <a:pPr lvl="1" indent="0" defTabSz="584200">
              <a:spcBef>
                <a:spcPts val="2800"/>
              </a:spcBef>
              <a:defRPr sz="63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160 + 20</a:t>
            </a:r>
          </a:p>
          <a:p>
            <a:pPr lvl="1" indent="0" defTabSz="584200">
              <a:spcBef>
                <a:spcPts val="2800"/>
              </a:spcBef>
              <a:defRPr sz="63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180</a:t>
            </a:r>
          </a:p>
        </p:txBody>
      </p:sp>
      <p:sp>
        <p:nvSpPr>
          <p:cNvPr id="948" name="associative"/>
          <p:cNvSpPr txBox="1"/>
          <p:nvPr/>
        </p:nvSpPr>
        <p:spPr>
          <a:xfrm>
            <a:off x="664102" y="2093491"/>
            <a:ext cx="3581376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0" defTabSz="584200">
              <a:spcBef>
                <a:spcPts val="2800"/>
              </a:spcBef>
              <a:defRPr sz="500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associative</a:t>
            </a:r>
          </a:p>
        </p:txBody>
      </p:sp>
      <p:sp>
        <p:nvSpPr>
          <p:cNvPr id="949" name="distributive"/>
          <p:cNvSpPr txBox="1"/>
          <p:nvPr/>
        </p:nvSpPr>
        <p:spPr>
          <a:xfrm>
            <a:off x="6381810" y="2093491"/>
            <a:ext cx="3415805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0" defTabSz="584200">
              <a:spcBef>
                <a:spcPts val="2800"/>
              </a:spcBef>
              <a:defRPr sz="500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distributive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6" grpId="1" animBg="1" advAuto="0"/>
      <p:bldP spid="947" grpId="2" animBg="1" advAuto="0"/>
      <p:bldP spid="948" grpId="3" animBg="1" advAuto="0"/>
      <p:bldP spid="949" grpId="4" animBg="1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Making connect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Making connections</a:t>
            </a:r>
          </a:p>
        </p:txBody>
      </p:sp>
      <p:pic>
        <p:nvPicPr>
          <p:cNvPr id="978" name="droppedImage.pdf" descr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9800" y="2367748"/>
            <a:ext cx="2362200" cy="3027287"/>
          </a:xfrm>
          <a:prstGeom prst="rect">
            <a:avLst/>
          </a:prstGeom>
          <a:ln w="12700">
            <a:miter lim="400000"/>
          </a:ln>
        </p:spPr>
      </p:pic>
      <p:sp>
        <p:nvSpPr>
          <p:cNvPr id="979" name="6 groups of 10"/>
          <p:cNvSpPr txBox="1"/>
          <p:nvPr/>
        </p:nvSpPr>
        <p:spPr>
          <a:xfrm>
            <a:off x="1447800" y="5867400"/>
            <a:ext cx="3366326" cy="76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0" defTabSz="584200">
              <a:spcBef>
                <a:spcPts val="2800"/>
              </a:spcBef>
              <a:defRPr sz="4300">
                <a:solidFill>
                  <a:srgbClr val="5E5E5E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6 groups of 10</a:t>
            </a:r>
          </a:p>
        </p:txBody>
      </p:sp>
      <p:sp>
        <p:nvSpPr>
          <p:cNvPr id="980" name="6 groups of 9"/>
          <p:cNvSpPr txBox="1"/>
          <p:nvPr/>
        </p:nvSpPr>
        <p:spPr>
          <a:xfrm>
            <a:off x="7658100" y="5867400"/>
            <a:ext cx="3121127" cy="76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0" defTabSz="584200">
              <a:spcBef>
                <a:spcPts val="2800"/>
              </a:spcBef>
              <a:defRPr sz="4300">
                <a:solidFill>
                  <a:srgbClr val="5E5E5E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6 groups of 9</a:t>
            </a:r>
          </a:p>
        </p:txBody>
      </p:sp>
      <p:pic>
        <p:nvPicPr>
          <p:cNvPr id="981" name="droppedImage.pdf" descr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02000" y="3009900"/>
            <a:ext cx="2362200" cy="302728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84" name="Group"/>
          <p:cNvGrpSpPr/>
          <p:nvPr/>
        </p:nvGrpSpPr>
        <p:grpSpPr>
          <a:xfrm>
            <a:off x="6814379" y="2346107"/>
            <a:ext cx="4793421" cy="3496757"/>
            <a:chOff x="0" y="0"/>
            <a:chExt cx="4793420" cy="3496756"/>
          </a:xfrm>
        </p:grpSpPr>
        <p:pic>
          <p:nvPicPr>
            <p:cNvPr id="982" name="droppedImage.pdf" descr="dropped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2425700" cy="30615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83" name="droppedImage.pdf" descr="dropped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367720" y="435192"/>
              <a:ext cx="2425701" cy="30615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987" name="6 x 9 = (6 x 10) - (6 x 1)…"/>
          <p:cNvGrpSpPr/>
          <p:nvPr/>
        </p:nvGrpSpPr>
        <p:grpSpPr>
          <a:xfrm>
            <a:off x="3124199" y="6762750"/>
            <a:ext cx="6521312" cy="2984500"/>
            <a:chOff x="0" y="0"/>
            <a:chExt cx="6521310" cy="2984500"/>
          </a:xfrm>
        </p:grpSpPr>
        <p:sp>
          <p:nvSpPr>
            <p:cNvPr id="986" name="6 x 9 = (6 x 10) - (6 x 1)…"/>
            <p:cNvSpPr txBox="1"/>
            <p:nvPr/>
          </p:nvSpPr>
          <p:spPr>
            <a:xfrm>
              <a:off x="215899" y="139700"/>
              <a:ext cx="6089512" cy="2425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defTabSz="584200">
                <a:spcBef>
                  <a:spcPts val="200"/>
                </a:spcBef>
                <a:defRPr sz="4900">
                  <a:solidFill>
                    <a:srgbClr val="5E5E5E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pPr>
              <a:r>
                <a:t>6 x 9 = (6 x 10) - (6 x 1)</a:t>
              </a:r>
            </a:p>
            <a:p>
              <a:pPr lvl="1" indent="0" defTabSz="584200">
                <a:spcBef>
                  <a:spcPts val="200"/>
                </a:spcBef>
                <a:defRPr sz="4900">
                  <a:solidFill>
                    <a:srgbClr val="5E5E5E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pPr>
              <a:r>
                <a:t>6 x 9 = 60 - 6</a:t>
              </a:r>
            </a:p>
            <a:p>
              <a:pPr lvl="1" indent="0" defTabSz="584200">
                <a:spcBef>
                  <a:spcPts val="200"/>
                </a:spcBef>
                <a:defRPr sz="4900">
                  <a:solidFill>
                    <a:srgbClr val="5E5E5E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pPr>
              <a:r>
                <a:t>6 x 9 = 54</a:t>
              </a:r>
            </a:p>
          </p:txBody>
        </p:sp>
        <p:pic>
          <p:nvPicPr>
            <p:cNvPr id="985" name="6 x 9 = (6 x 10) - (6 x 1)…" descr="6 x 9 = (6 x 10) - (6 x 1)…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0"/>
              <a:ext cx="6521312" cy="29845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9" grpId="1" animBg="1" advAuto="0"/>
      <p:bldP spid="980" grpId="3" animBg="1" advAuto="0"/>
      <p:bldP spid="984" grpId="2" animBg="1" advAuto="0"/>
      <p:bldP spid="987" grpId="4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the multipl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multiples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Number Talks"/>
          <p:cNvSpPr txBox="1">
            <a:spLocks noGrp="1"/>
          </p:cNvSpPr>
          <p:nvPr>
            <p:ph type="title"/>
          </p:nvPr>
        </p:nvSpPr>
        <p:spPr>
          <a:xfrm>
            <a:off x="177800" y="76200"/>
            <a:ext cx="12649200" cy="1790700"/>
          </a:xfrm>
          <a:prstGeom prst="rect">
            <a:avLst/>
          </a:prstGeom>
        </p:spPr>
        <p:txBody>
          <a:bodyPr/>
          <a:lstStyle>
            <a:lvl1pPr>
              <a:defRPr sz="9100" b="1">
                <a:solidFill>
                  <a:srgbClr val="004D6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Number Talks</a:t>
            </a:r>
          </a:p>
        </p:txBody>
      </p:sp>
      <p:sp>
        <p:nvSpPr>
          <p:cNvPr id="1054" name="2  x 15 x 6"/>
          <p:cNvSpPr txBox="1"/>
          <p:nvPr/>
        </p:nvSpPr>
        <p:spPr>
          <a:xfrm>
            <a:off x="760929" y="2336800"/>
            <a:ext cx="4750799" cy="163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7600" b="1">
                <a:solidFill>
                  <a:srgbClr val="004D6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2  x 15 x 6</a:t>
            </a:r>
          </a:p>
        </p:txBody>
      </p:sp>
      <p:sp>
        <p:nvSpPr>
          <p:cNvPr id="1055" name="3 x 5 x 12"/>
          <p:cNvSpPr txBox="1"/>
          <p:nvPr/>
        </p:nvSpPr>
        <p:spPr>
          <a:xfrm>
            <a:off x="7383920" y="2438400"/>
            <a:ext cx="4604817" cy="163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7600" b="1">
                <a:solidFill>
                  <a:srgbClr val="004D6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3 x 5 x 12</a:t>
            </a:r>
          </a:p>
        </p:txBody>
      </p:sp>
      <p:sp>
        <p:nvSpPr>
          <p:cNvPr id="1056" name="4 x 5 x 3 x 3"/>
          <p:cNvSpPr txBox="1"/>
          <p:nvPr/>
        </p:nvSpPr>
        <p:spPr>
          <a:xfrm>
            <a:off x="6584516" y="5168900"/>
            <a:ext cx="6187700" cy="163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7600" b="1">
                <a:solidFill>
                  <a:srgbClr val="004D6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4 x 5 x 3 x 3</a:t>
            </a:r>
          </a:p>
        </p:txBody>
      </p:sp>
      <p:sp>
        <p:nvSpPr>
          <p:cNvPr id="1057" name="3 x 15 x 4"/>
          <p:cNvSpPr txBox="1"/>
          <p:nvPr/>
        </p:nvSpPr>
        <p:spPr>
          <a:xfrm>
            <a:off x="767354" y="5168900"/>
            <a:ext cx="4730283" cy="163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7600" b="1">
                <a:solidFill>
                  <a:srgbClr val="004D6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3 x 15 x 4</a:t>
            </a:r>
          </a:p>
        </p:txBody>
      </p:sp>
      <p:sp>
        <p:nvSpPr>
          <p:cNvPr id="1058" name="12 x 15"/>
          <p:cNvSpPr txBox="1"/>
          <p:nvPr/>
        </p:nvSpPr>
        <p:spPr>
          <a:xfrm>
            <a:off x="4473407" y="7175500"/>
            <a:ext cx="3698603" cy="181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8400" b="1">
                <a:solidFill>
                  <a:srgbClr val="004D6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12 x 15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" grpId="1" animBg="1" advAuto="0"/>
      <p:bldP spid="1055" grpId="2" animBg="1" advAuto="0"/>
      <p:bldP spid="1056" grpId="4" animBg="1" advAuto="0"/>
      <p:bldP spid="1057" grpId="3" animBg="1" advAuto="0"/>
      <p:bldP spid="1058" grpId="5" animBg="1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2" name="IMG_7733.JPG" descr="IMG_7733.JPG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270750" y="1936587"/>
            <a:ext cx="4838700" cy="6248401"/>
          </a:xfrm>
          <a:prstGeom prst="rect">
            <a:avLst/>
          </a:prstGeom>
        </p:spPr>
      </p:pic>
      <p:sp>
        <p:nvSpPr>
          <p:cNvPr id="1163" name="Now what...?"/>
          <p:cNvSpPr txBox="1">
            <a:spLocks noGrp="1"/>
          </p:cNvSpPr>
          <p:nvPr>
            <p:ph type="title"/>
          </p:nvPr>
        </p:nvSpPr>
        <p:spPr>
          <a:xfrm>
            <a:off x="824197" y="-134165"/>
            <a:ext cx="6794501" cy="3340101"/>
          </a:xfrm>
          <a:prstGeom prst="rect">
            <a:avLst/>
          </a:prstGeom>
        </p:spPr>
        <p:txBody>
          <a:bodyPr/>
          <a:lstStyle/>
          <a:p>
            <a:r>
              <a:t>Now what...?</a:t>
            </a:r>
          </a:p>
        </p:txBody>
      </p:sp>
      <p:sp>
        <p:nvSpPr>
          <p:cNvPr id="1164" name="What’s one thing you’ll try...…"/>
          <p:cNvSpPr txBox="1">
            <a:spLocks noGrp="1"/>
          </p:cNvSpPr>
          <p:nvPr>
            <p:ph type="body" sz="half" idx="1"/>
          </p:nvPr>
        </p:nvSpPr>
        <p:spPr>
          <a:xfrm>
            <a:off x="1306797" y="3536135"/>
            <a:ext cx="6084603" cy="4849529"/>
          </a:xfrm>
          <a:prstGeom prst="rect">
            <a:avLst/>
          </a:prstGeom>
        </p:spPr>
        <p:txBody>
          <a:bodyPr/>
          <a:lstStyle/>
          <a:p>
            <a:pPr>
              <a:defRPr sz="5300"/>
            </a:pPr>
            <a:r>
              <a:t>What’s one thing you’ll try...</a:t>
            </a:r>
          </a:p>
          <a:p>
            <a:pPr>
              <a:defRPr sz="5300"/>
            </a:pPr>
            <a:r>
              <a:t>one new question you have...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Carole Fullerton…"/>
          <p:cNvSpPr txBox="1">
            <a:spLocks noGrp="1"/>
          </p:cNvSpPr>
          <p:nvPr>
            <p:ph type="title"/>
          </p:nvPr>
        </p:nvSpPr>
        <p:spPr>
          <a:xfrm>
            <a:off x="787400" y="6585765"/>
            <a:ext cx="11430000" cy="2474871"/>
          </a:xfrm>
          <a:prstGeom prst="rect">
            <a:avLst/>
          </a:prstGeom>
        </p:spPr>
        <p:txBody>
          <a:bodyPr/>
          <a:lstStyle/>
          <a:p>
            <a:pPr>
              <a:defRPr sz="6700"/>
            </a:pPr>
            <a:r>
              <a:t>Carole Fullerton</a:t>
            </a:r>
          </a:p>
          <a:p>
            <a:pPr>
              <a:defRPr sz="6700"/>
            </a:pPr>
            <a:r>
              <a:rPr u="sng">
                <a:hlinkClick r:id="rId2"/>
              </a:rPr>
              <a:t>mindfull.wordpress.com</a:t>
            </a:r>
          </a:p>
        </p:txBody>
      </p:sp>
      <p:pic>
        <p:nvPicPr>
          <p:cNvPr id="1167" name="Image" descr="Image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" r="201"/>
          <a:stretch>
            <a:fillRect/>
          </a:stretch>
        </p:blipFill>
        <p:spPr>
          <a:xfrm>
            <a:off x="4571999" y="1064095"/>
            <a:ext cx="3860798" cy="5137159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pic>
        <p:nvPicPr>
          <p:cNvPr id="1168" name="Image" descr="Image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2" r="182"/>
          <a:stretch>
            <a:fillRect/>
          </a:stretch>
        </p:blipFill>
        <p:spPr>
          <a:xfrm>
            <a:off x="8786507" y="2014074"/>
            <a:ext cx="3860797" cy="5137159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1169" name="Booth 326"/>
          <p:cNvSpPr txBox="1"/>
          <p:nvPr/>
        </p:nvSpPr>
        <p:spPr>
          <a:xfrm>
            <a:off x="8878185" y="805828"/>
            <a:ext cx="3677444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6700">
                <a:solidFill>
                  <a:srgbClr val="276D6D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  <a:sym typeface="Baskerville"/>
              </a:defRPr>
            </a:lvl1pPr>
          </a:lstStyle>
          <a:p>
            <a:r>
              <a:t>Booth 326</a:t>
            </a:r>
          </a:p>
        </p:txBody>
      </p:sp>
      <p:pic>
        <p:nvPicPr>
          <p:cNvPr id="1170" name="Image" descr="Image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567" y="1848986"/>
            <a:ext cx="3860797" cy="5137159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9" grpId="1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5" name="Image" descr="Image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86248" y="1705040"/>
            <a:ext cx="7632115" cy="7579817"/>
          </a:xfrm>
          <a:prstGeom prst="rect">
            <a:avLst/>
          </a:prstGeom>
          <a:ln w="12700">
            <a:miter lim="400000"/>
          </a:ln>
        </p:spPr>
      </p:pic>
      <p:sp>
        <p:nvSpPr>
          <p:cNvPr id="546" name="Circle"/>
          <p:cNvSpPr/>
          <p:nvPr/>
        </p:nvSpPr>
        <p:spPr>
          <a:xfrm>
            <a:off x="4283922" y="1877870"/>
            <a:ext cx="711201" cy="711201"/>
          </a:xfrm>
          <a:prstGeom prst="ellipse">
            <a:avLst/>
          </a:prstGeom>
          <a:solidFill>
            <a:srgbClr val="E32400">
              <a:alpha val="50000"/>
            </a:srgbClr>
          </a:solidFill>
          <a:ln w="254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547" name="What do you notice?…"/>
          <p:cNvSpPr txBox="1"/>
          <p:nvPr/>
        </p:nvSpPr>
        <p:spPr>
          <a:xfrm>
            <a:off x="2257742" y="95358"/>
            <a:ext cx="8489316" cy="177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 defTabSz="584200">
              <a:defRPr sz="5500">
                <a:solidFill>
                  <a:srgbClr val="5E5E5E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What do you notice? </a:t>
            </a:r>
          </a:p>
          <a:p>
            <a:pPr algn="ctr" defTabSz="584200">
              <a:defRPr sz="5500">
                <a:solidFill>
                  <a:srgbClr val="5E5E5E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What patterns can you find?</a:t>
            </a:r>
          </a:p>
        </p:txBody>
      </p:sp>
      <p:sp>
        <p:nvSpPr>
          <p:cNvPr id="548" name="Circle"/>
          <p:cNvSpPr/>
          <p:nvPr/>
        </p:nvSpPr>
        <p:spPr>
          <a:xfrm>
            <a:off x="6542639" y="1877870"/>
            <a:ext cx="711201" cy="711201"/>
          </a:xfrm>
          <a:prstGeom prst="ellipse">
            <a:avLst/>
          </a:prstGeom>
          <a:solidFill>
            <a:srgbClr val="E32400">
              <a:alpha val="50000"/>
            </a:srgbClr>
          </a:solidFill>
          <a:ln w="254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549" name="Circle"/>
          <p:cNvSpPr/>
          <p:nvPr/>
        </p:nvSpPr>
        <p:spPr>
          <a:xfrm>
            <a:off x="8737404" y="1877870"/>
            <a:ext cx="711201" cy="711201"/>
          </a:xfrm>
          <a:prstGeom prst="ellipse">
            <a:avLst/>
          </a:prstGeom>
          <a:solidFill>
            <a:srgbClr val="E32400">
              <a:alpha val="50000"/>
            </a:srgbClr>
          </a:solidFill>
          <a:ln w="254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550" name="Circle"/>
          <p:cNvSpPr/>
          <p:nvPr/>
        </p:nvSpPr>
        <p:spPr>
          <a:xfrm>
            <a:off x="3536918" y="2580434"/>
            <a:ext cx="711201" cy="711201"/>
          </a:xfrm>
          <a:prstGeom prst="ellipse">
            <a:avLst/>
          </a:prstGeom>
          <a:solidFill>
            <a:srgbClr val="E32400">
              <a:alpha val="50000"/>
            </a:srgbClr>
          </a:solidFill>
          <a:ln w="254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551" name="Circle"/>
          <p:cNvSpPr/>
          <p:nvPr/>
        </p:nvSpPr>
        <p:spPr>
          <a:xfrm>
            <a:off x="5795635" y="2580434"/>
            <a:ext cx="711201" cy="711201"/>
          </a:xfrm>
          <a:prstGeom prst="ellipse">
            <a:avLst/>
          </a:prstGeom>
          <a:solidFill>
            <a:srgbClr val="E32400">
              <a:alpha val="50000"/>
            </a:srgbClr>
          </a:solidFill>
          <a:ln w="254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552" name="Circle"/>
          <p:cNvSpPr/>
          <p:nvPr/>
        </p:nvSpPr>
        <p:spPr>
          <a:xfrm>
            <a:off x="7990400" y="2580434"/>
            <a:ext cx="711201" cy="711201"/>
          </a:xfrm>
          <a:prstGeom prst="ellipse">
            <a:avLst/>
          </a:prstGeom>
          <a:solidFill>
            <a:srgbClr val="E32400">
              <a:alpha val="50000"/>
            </a:srgbClr>
          </a:solidFill>
          <a:ln w="254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553" name="Circle"/>
          <p:cNvSpPr/>
          <p:nvPr/>
        </p:nvSpPr>
        <p:spPr>
          <a:xfrm>
            <a:off x="2726865" y="3326535"/>
            <a:ext cx="711201" cy="711201"/>
          </a:xfrm>
          <a:prstGeom prst="ellipse">
            <a:avLst/>
          </a:prstGeom>
          <a:solidFill>
            <a:srgbClr val="E32400">
              <a:alpha val="50000"/>
            </a:srgbClr>
          </a:solidFill>
          <a:ln w="254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554" name="Circle"/>
          <p:cNvSpPr/>
          <p:nvPr/>
        </p:nvSpPr>
        <p:spPr>
          <a:xfrm>
            <a:off x="4985582" y="3326535"/>
            <a:ext cx="711201" cy="711201"/>
          </a:xfrm>
          <a:prstGeom prst="ellipse">
            <a:avLst/>
          </a:prstGeom>
          <a:solidFill>
            <a:srgbClr val="E32400">
              <a:alpha val="50000"/>
            </a:srgbClr>
          </a:solidFill>
          <a:ln w="254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555" name="Circle"/>
          <p:cNvSpPr/>
          <p:nvPr/>
        </p:nvSpPr>
        <p:spPr>
          <a:xfrm>
            <a:off x="7180348" y="3326535"/>
            <a:ext cx="711201" cy="711201"/>
          </a:xfrm>
          <a:prstGeom prst="ellipse">
            <a:avLst/>
          </a:prstGeom>
          <a:solidFill>
            <a:srgbClr val="E32400">
              <a:alpha val="50000"/>
            </a:srgbClr>
          </a:solidFill>
          <a:ln w="254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556" name="Circle"/>
          <p:cNvSpPr/>
          <p:nvPr/>
        </p:nvSpPr>
        <p:spPr>
          <a:xfrm>
            <a:off x="4315897" y="4072636"/>
            <a:ext cx="711201" cy="711201"/>
          </a:xfrm>
          <a:prstGeom prst="ellipse">
            <a:avLst/>
          </a:prstGeom>
          <a:solidFill>
            <a:srgbClr val="E32400">
              <a:alpha val="50000"/>
            </a:srgbClr>
          </a:solidFill>
          <a:ln w="254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557" name="Circle"/>
          <p:cNvSpPr/>
          <p:nvPr/>
        </p:nvSpPr>
        <p:spPr>
          <a:xfrm>
            <a:off x="6574614" y="4072636"/>
            <a:ext cx="711201" cy="711201"/>
          </a:xfrm>
          <a:prstGeom prst="ellipse">
            <a:avLst/>
          </a:prstGeom>
          <a:solidFill>
            <a:srgbClr val="E32400">
              <a:alpha val="50000"/>
            </a:srgbClr>
          </a:solidFill>
          <a:ln w="254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558" name="Circle"/>
          <p:cNvSpPr/>
          <p:nvPr/>
        </p:nvSpPr>
        <p:spPr>
          <a:xfrm>
            <a:off x="8769380" y="4072636"/>
            <a:ext cx="711201" cy="711201"/>
          </a:xfrm>
          <a:prstGeom prst="ellipse">
            <a:avLst/>
          </a:prstGeom>
          <a:solidFill>
            <a:srgbClr val="E32400">
              <a:alpha val="50000"/>
            </a:srgbClr>
          </a:solidFill>
          <a:ln w="254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559" name="Circle"/>
          <p:cNvSpPr/>
          <p:nvPr/>
        </p:nvSpPr>
        <p:spPr>
          <a:xfrm>
            <a:off x="3568894" y="4776103"/>
            <a:ext cx="711201" cy="711201"/>
          </a:xfrm>
          <a:prstGeom prst="ellipse">
            <a:avLst/>
          </a:prstGeom>
          <a:solidFill>
            <a:srgbClr val="E32400">
              <a:alpha val="50000"/>
            </a:srgbClr>
          </a:solidFill>
          <a:ln w="254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560" name="Circle"/>
          <p:cNvSpPr/>
          <p:nvPr/>
        </p:nvSpPr>
        <p:spPr>
          <a:xfrm>
            <a:off x="5827611" y="4776103"/>
            <a:ext cx="711201" cy="711201"/>
          </a:xfrm>
          <a:prstGeom prst="ellipse">
            <a:avLst/>
          </a:prstGeom>
          <a:solidFill>
            <a:srgbClr val="E32400">
              <a:alpha val="50000"/>
            </a:srgbClr>
          </a:solidFill>
          <a:ln w="254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561" name="Circle"/>
          <p:cNvSpPr/>
          <p:nvPr/>
        </p:nvSpPr>
        <p:spPr>
          <a:xfrm>
            <a:off x="8022376" y="4776103"/>
            <a:ext cx="711201" cy="711201"/>
          </a:xfrm>
          <a:prstGeom prst="ellipse">
            <a:avLst/>
          </a:prstGeom>
          <a:solidFill>
            <a:srgbClr val="E32400">
              <a:alpha val="50000"/>
            </a:srgbClr>
          </a:solidFill>
          <a:ln w="254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562" name="Circle"/>
          <p:cNvSpPr/>
          <p:nvPr/>
        </p:nvSpPr>
        <p:spPr>
          <a:xfrm>
            <a:off x="2758841" y="5607472"/>
            <a:ext cx="711201" cy="711201"/>
          </a:xfrm>
          <a:prstGeom prst="ellipse">
            <a:avLst/>
          </a:prstGeom>
          <a:solidFill>
            <a:srgbClr val="E32400">
              <a:alpha val="50000"/>
            </a:srgbClr>
          </a:solidFill>
          <a:ln w="254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563" name="Circle"/>
          <p:cNvSpPr/>
          <p:nvPr/>
        </p:nvSpPr>
        <p:spPr>
          <a:xfrm>
            <a:off x="5017558" y="5607472"/>
            <a:ext cx="711201" cy="711201"/>
          </a:xfrm>
          <a:prstGeom prst="ellipse">
            <a:avLst/>
          </a:prstGeom>
          <a:solidFill>
            <a:srgbClr val="E32400">
              <a:alpha val="50000"/>
            </a:srgbClr>
          </a:solidFill>
          <a:ln w="254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564" name="Circle"/>
          <p:cNvSpPr/>
          <p:nvPr/>
        </p:nvSpPr>
        <p:spPr>
          <a:xfrm>
            <a:off x="7212324" y="5607472"/>
            <a:ext cx="711201" cy="711201"/>
          </a:xfrm>
          <a:prstGeom prst="ellipse">
            <a:avLst/>
          </a:prstGeom>
          <a:solidFill>
            <a:srgbClr val="E32400">
              <a:alpha val="50000"/>
            </a:srgbClr>
          </a:solidFill>
          <a:ln w="254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565" name="Circle"/>
          <p:cNvSpPr/>
          <p:nvPr/>
        </p:nvSpPr>
        <p:spPr>
          <a:xfrm>
            <a:off x="4347873" y="6268304"/>
            <a:ext cx="711201" cy="711201"/>
          </a:xfrm>
          <a:prstGeom prst="ellipse">
            <a:avLst/>
          </a:prstGeom>
          <a:solidFill>
            <a:srgbClr val="E32400">
              <a:alpha val="50000"/>
            </a:srgbClr>
          </a:solidFill>
          <a:ln w="254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566" name="Circle"/>
          <p:cNvSpPr/>
          <p:nvPr/>
        </p:nvSpPr>
        <p:spPr>
          <a:xfrm>
            <a:off x="6606591" y="6268304"/>
            <a:ext cx="711201" cy="711201"/>
          </a:xfrm>
          <a:prstGeom prst="ellipse">
            <a:avLst/>
          </a:prstGeom>
          <a:solidFill>
            <a:srgbClr val="E32400">
              <a:alpha val="50000"/>
            </a:srgbClr>
          </a:solidFill>
          <a:ln w="254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567" name="Circle"/>
          <p:cNvSpPr/>
          <p:nvPr/>
        </p:nvSpPr>
        <p:spPr>
          <a:xfrm>
            <a:off x="8801356" y="6268304"/>
            <a:ext cx="711201" cy="711201"/>
          </a:xfrm>
          <a:prstGeom prst="ellipse">
            <a:avLst/>
          </a:prstGeom>
          <a:solidFill>
            <a:srgbClr val="E32400">
              <a:alpha val="50000"/>
            </a:srgbClr>
          </a:solidFill>
          <a:ln w="254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568" name="Circle"/>
          <p:cNvSpPr/>
          <p:nvPr/>
        </p:nvSpPr>
        <p:spPr>
          <a:xfrm>
            <a:off x="3568894" y="7014405"/>
            <a:ext cx="711201" cy="711201"/>
          </a:xfrm>
          <a:prstGeom prst="ellipse">
            <a:avLst/>
          </a:prstGeom>
          <a:solidFill>
            <a:srgbClr val="E32400">
              <a:alpha val="50000"/>
            </a:srgbClr>
          </a:solidFill>
          <a:ln w="254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569" name="Circle"/>
          <p:cNvSpPr/>
          <p:nvPr/>
        </p:nvSpPr>
        <p:spPr>
          <a:xfrm>
            <a:off x="5827611" y="7014405"/>
            <a:ext cx="711201" cy="711201"/>
          </a:xfrm>
          <a:prstGeom prst="ellipse">
            <a:avLst/>
          </a:prstGeom>
          <a:solidFill>
            <a:srgbClr val="E32400">
              <a:alpha val="50000"/>
            </a:srgbClr>
          </a:solidFill>
          <a:ln w="254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570" name="Circle"/>
          <p:cNvSpPr/>
          <p:nvPr/>
        </p:nvSpPr>
        <p:spPr>
          <a:xfrm>
            <a:off x="8022376" y="7014405"/>
            <a:ext cx="711201" cy="711201"/>
          </a:xfrm>
          <a:prstGeom prst="ellipse">
            <a:avLst/>
          </a:prstGeom>
          <a:solidFill>
            <a:srgbClr val="E32400">
              <a:alpha val="50000"/>
            </a:srgbClr>
          </a:solidFill>
          <a:ln w="254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571" name="Circle"/>
          <p:cNvSpPr/>
          <p:nvPr/>
        </p:nvSpPr>
        <p:spPr>
          <a:xfrm>
            <a:off x="2790817" y="7781823"/>
            <a:ext cx="711201" cy="711201"/>
          </a:xfrm>
          <a:prstGeom prst="ellipse">
            <a:avLst/>
          </a:prstGeom>
          <a:solidFill>
            <a:srgbClr val="E32400">
              <a:alpha val="50000"/>
            </a:srgbClr>
          </a:solidFill>
          <a:ln w="254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572" name="Circle"/>
          <p:cNvSpPr/>
          <p:nvPr/>
        </p:nvSpPr>
        <p:spPr>
          <a:xfrm>
            <a:off x="5049534" y="7781823"/>
            <a:ext cx="711201" cy="711201"/>
          </a:xfrm>
          <a:prstGeom prst="ellipse">
            <a:avLst/>
          </a:prstGeom>
          <a:solidFill>
            <a:srgbClr val="E32400">
              <a:alpha val="50000"/>
            </a:srgbClr>
          </a:solidFill>
          <a:ln w="254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573" name="Circle"/>
          <p:cNvSpPr/>
          <p:nvPr/>
        </p:nvSpPr>
        <p:spPr>
          <a:xfrm>
            <a:off x="7244300" y="7781823"/>
            <a:ext cx="711201" cy="711201"/>
          </a:xfrm>
          <a:prstGeom prst="ellipse">
            <a:avLst/>
          </a:prstGeom>
          <a:solidFill>
            <a:srgbClr val="E32400">
              <a:alpha val="50000"/>
            </a:srgbClr>
          </a:solidFill>
          <a:ln w="254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574" name="Circle"/>
          <p:cNvSpPr/>
          <p:nvPr/>
        </p:nvSpPr>
        <p:spPr>
          <a:xfrm>
            <a:off x="4315897" y="8527924"/>
            <a:ext cx="711201" cy="711201"/>
          </a:xfrm>
          <a:prstGeom prst="ellipse">
            <a:avLst/>
          </a:prstGeom>
          <a:solidFill>
            <a:srgbClr val="E32400">
              <a:alpha val="50000"/>
            </a:srgbClr>
          </a:solidFill>
          <a:ln w="254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575" name="Circle"/>
          <p:cNvSpPr/>
          <p:nvPr/>
        </p:nvSpPr>
        <p:spPr>
          <a:xfrm>
            <a:off x="6574614" y="8527924"/>
            <a:ext cx="711201" cy="711201"/>
          </a:xfrm>
          <a:prstGeom prst="ellipse">
            <a:avLst/>
          </a:prstGeom>
          <a:solidFill>
            <a:srgbClr val="E32400">
              <a:alpha val="50000"/>
            </a:srgbClr>
          </a:solidFill>
          <a:ln w="254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576" name="Circle"/>
          <p:cNvSpPr/>
          <p:nvPr/>
        </p:nvSpPr>
        <p:spPr>
          <a:xfrm>
            <a:off x="8769380" y="8527924"/>
            <a:ext cx="711201" cy="711201"/>
          </a:xfrm>
          <a:prstGeom prst="ellipse">
            <a:avLst/>
          </a:prstGeom>
          <a:solidFill>
            <a:srgbClr val="E32400">
              <a:alpha val="50000"/>
            </a:srgbClr>
          </a:solidFill>
          <a:ln w="254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577" name="Circle"/>
          <p:cNvSpPr/>
          <p:nvPr/>
        </p:nvSpPr>
        <p:spPr>
          <a:xfrm>
            <a:off x="9503016" y="3326535"/>
            <a:ext cx="711201" cy="711201"/>
          </a:xfrm>
          <a:prstGeom prst="ellipse">
            <a:avLst/>
          </a:prstGeom>
          <a:solidFill>
            <a:srgbClr val="E32400">
              <a:alpha val="50000"/>
            </a:srgbClr>
          </a:solidFill>
          <a:ln w="254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578" name="Circle"/>
          <p:cNvSpPr/>
          <p:nvPr/>
        </p:nvSpPr>
        <p:spPr>
          <a:xfrm>
            <a:off x="9503016" y="5594772"/>
            <a:ext cx="711201" cy="711201"/>
          </a:xfrm>
          <a:prstGeom prst="ellipse">
            <a:avLst/>
          </a:prstGeom>
          <a:solidFill>
            <a:srgbClr val="E32400">
              <a:alpha val="50000"/>
            </a:srgbClr>
          </a:solidFill>
          <a:ln w="254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579" name="Circle"/>
          <p:cNvSpPr/>
          <p:nvPr/>
        </p:nvSpPr>
        <p:spPr>
          <a:xfrm>
            <a:off x="9503016" y="7781823"/>
            <a:ext cx="711201" cy="711201"/>
          </a:xfrm>
          <a:prstGeom prst="ellipse">
            <a:avLst/>
          </a:prstGeom>
          <a:solidFill>
            <a:srgbClr val="E32400">
              <a:alpha val="50000"/>
            </a:srgbClr>
          </a:solidFill>
          <a:ln w="254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What could we be counting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could we be counting?</a:t>
            </a:r>
          </a:p>
        </p:txBody>
      </p:sp>
      <p:sp>
        <p:nvSpPr>
          <p:cNvPr id="584" name="What always comes in 3’s?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>
            <a:lvl1pPr marL="400050" indent="-400050">
              <a:buBlip>
                <a:blip r:embed="rId3"/>
              </a:buBlip>
              <a:defRPr sz="5600"/>
            </a:lvl1pPr>
          </a:lstStyle>
          <a:p>
            <a:r>
              <a:t>What always comes in 3’s?</a:t>
            </a:r>
          </a:p>
        </p:txBody>
      </p:sp>
      <p:pic>
        <p:nvPicPr>
          <p:cNvPr id="585" name="url?sa=i&amp;rct=j&amp;q=&amp;esrc=s&amp;source=images&amp;cd=&amp;docid=FfVrtRveBZVhCM&amp;tbnid=4wTgxabLjhIqGM-&amp;ved=0CAUQjRw&amp;url=http%3A%2F%2Fwww.harborfreight.com%2Fall-terrain-tricycle-69694.html&amp;ei=04Y4UsvpGevpiwKG74GICQ&amp;bv.png" descr="url?sa=i&amp;rct=j&amp;q=&amp;esrc=s&amp;source=images&amp;cd=&amp;docid=FfVrtRveBZVhCM&amp;tbnid=4wTgxabLjhIqGM-&amp;ved=0CAUQjRw&amp;url=http%3A%2F%2Fwww.harborfreight.com%2Fall-terrain-tricycle-69694.html&amp;ei=04Y4UsvpGevpiwKG74GICQ&amp;bv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6821412" y="3748855"/>
            <a:ext cx="4619044" cy="37542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7" h="21537" extrusionOk="0">
                <a:moveTo>
                  <a:pt x="3071" y="11"/>
                </a:moveTo>
                <a:cubicBezTo>
                  <a:pt x="3055" y="26"/>
                  <a:pt x="2985" y="57"/>
                  <a:pt x="2917" y="80"/>
                </a:cubicBezTo>
                <a:cubicBezTo>
                  <a:pt x="2805" y="116"/>
                  <a:pt x="2542" y="328"/>
                  <a:pt x="2542" y="382"/>
                </a:cubicBezTo>
                <a:cubicBezTo>
                  <a:pt x="2542" y="394"/>
                  <a:pt x="2506" y="452"/>
                  <a:pt x="2462" y="510"/>
                </a:cubicBezTo>
                <a:cubicBezTo>
                  <a:pt x="2333" y="679"/>
                  <a:pt x="2328" y="948"/>
                  <a:pt x="2449" y="1177"/>
                </a:cubicBezTo>
                <a:cubicBezTo>
                  <a:pt x="2469" y="1215"/>
                  <a:pt x="2476" y="1246"/>
                  <a:pt x="2464" y="1248"/>
                </a:cubicBezTo>
                <a:cubicBezTo>
                  <a:pt x="2452" y="1249"/>
                  <a:pt x="2470" y="1260"/>
                  <a:pt x="2505" y="1273"/>
                </a:cubicBezTo>
                <a:cubicBezTo>
                  <a:pt x="2539" y="1285"/>
                  <a:pt x="2564" y="1313"/>
                  <a:pt x="2560" y="1334"/>
                </a:cubicBezTo>
                <a:cubicBezTo>
                  <a:pt x="2557" y="1355"/>
                  <a:pt x="2565" y="1362"/>
                  <a:pt x="2581" y="1350"/>
                </a:cubicBezTo>
                <a:cubicBezTo>
                  <a:pt x="2608" y="1329"/>
                  <a:pt x="2764" y="1506"/>
                  <a:pt x="2785" y="1582"/>
                </a:cubicBezTo>
                <a:cubicBezTo>
                  <a:pt x="2792" y="1608"/>
                  <a:pt x="2853" y="1624"/>
                  <a:pt x="2968" y="1628"/>
                </a:cubicBezTo>
                <a:cubicBezTo>
                  <a:pt x="3064" y="1631"/>
                  <a:pt x="3163" y="1646"/>
                  <a:pt x="3189" y="1660"/>
                </a:cubicBezTo>
                <a:cubicBezTo>
                  <a:pt x="3217" y="1675"/>
                  <a:pt x="3255" y="1669"/>
                  <a:pt x="3282" y="1648"/>
                </a:cubicBezTo>
                <a:cubicBezTo>
                  <a:pt x="3334" y="1609"/>
                  <a:pt x="3336" y="1615"/>
                  <a:pt x="3378" y="1783"/>
                </a:cubicBezTo>
                <a:cubicBezTo>
                  <a:pt x="3395" y="1850"/>
                  <a:pt x="3426" y="1935"/>
                  <a:pt x="3445" y="1974"/>
                </a:cubicBezTo>
                <a:cubicBezTo>
                  <a:pt x="3465" y="2012"/>
                  <a:pt x="3475" y="2056"/>
                  <a:pt x="3467" y="2072"/>
                </a:cubicBezTo>
                <a:cubicBezTo>
                  <a:pt x="3460" y="2087"/>
                  <a:pt x="3499" y="2160"/>
                  <a:pt x="3555" y="2231"/>
                </a:cubicBezTo>
                <a:cubicBezTo>
                  <a:pt x="3611" y="2302"/>
                  <a:pt x="3650" y="2376"/>
                  <a:pt x="3644" y="2397"/>
                </a:cubicBezTo>
                <a:cubicBezTo>
                  <a:pt x="3637" y="2419"/>
                  <a:pt x="3658" y="2470"/>
                  <a:pt x="3692" y="2509"/>
                </a:cubicBezTo>
                <a:cubicBezTo>
                  <a:pt x="3725" y="2548"/>
                  <a:pt x="3753" y="2593"/>
                  <a:pt x="3753" y="2611"/>
                </a:cubicBezTo>
                <a:cubicBezTo>
                  <a:pt x="3753" y="2629"/>
                  <a:pt x="3793" y="2667"/>
                  <a:pt x="3842" y="2696"/>
                </a:cubicBezTo>
                <a:cubicBezTo>
                  <a:pt x="3891" y="2724"/>
                  <a:pt x="3927" y="2759"/>
                  <a:pt x="3920" y="2773"/>
                </a:cubicBezTo>
                <a:cubicBezTo>
                  <a:pt x="3913" y="2787"/>
                  <a:pt x="3958" y="2856"/>
                  <a:pt x="4020" y="2928"/>
                </a:cubicBezTo>
                <a:cubicBezTo>
                  <a:pt x="4082" y="3000"/>
                  <a:pt x="4145" y="3101"/>
                  <a:pt x="4159" y="3151"/>
                </a:cubicBezTo>
                <a:cubicBezTo>
                  <a:pt x="4184" y="3237"/>
                  <a:pt x="4187" y="3239"/>
                  <a:pt x="4232" y="3190"/>
                </a:cubicBezTo>
                <a:cubicBezTo>
                  <a:pt x="4274" y="3142"/>
                  <a:pt x="4278" y="3141"/>
                  <a:pt x="4293" y="3187"/>
                </a:cubicBezTo>
                <a:cubicBezTo>
                  <a:pt x="4301" y="3215"/>
                  <a:pt x="4325" y="3237"/>
                  <a:pt x="4343" y="3237"/>
                </a:cubicBezTo>
                <a:cubicBezTo>
                  <a:pt x="4396" y="3237"/>
                  <a:pt x="4555" y="3364"/>
                  <a:pt x="4540" y="3394"/>
                </a:cubicBezTo>
                <a:cubicBezTo>
                  <a:pt x="4532" y="3410"/>
                  <a:pt x="4546" y="3424"/>
                  <a:pt x="4571" y="3426"/>
                </a:cubicBezTo>
                <a:cubicBezTo>
                  <a:pt x="4690" y="3436"/>
                  <a:pt x="4769" y="3452"/>
                  <a:pt x="4834" y="3486"/>
                </a:cubicBezTo>
                <a:cubicBezTo>
                  <a:pt x="4874" y="3505"/>
                  <a:pt x="4913" y="3515"/>
                  <a:pt x="4922" y="3504"/>
                </a:cubicBezTo>
                <a:cubicBezTo>
                  <a:pt x="4930" y="3493"/>
                  <a:pt x="4958" y="3505"/>
                  <a:pt x="4983" y="3533"/>
                </a:cubicBezTo>
                <a:cubicBezTo>
                  <a:pt x="5018" y="3572"/>
                  <a:pt x="5021" y="3595"/>
                  <a:pt x="5000" y="3627"/>
                </a:cubicBezTo>
                <a:cubicBezTo>
                  <a:pt x="4977" y="3660"/>
                  <a:pt x="4986" y="3669"/>
                  <a:pt x="5038" y="3672"/>
                </a:cubicBezTo>
                <a:cubicBezTo>
                  <a:pt x="5100" y="3676"/>
                  <a:pt x="5129" y="3680"/>
                  <a:pt x="5172" y="3697"/>
                </a:cubicBezTo>
                <a:cubicBezTo>
                  <a:pt x="5182" y="3701"/>
                  <a:pt x="5199" y="3704"/>
                  <a:pt x="5209" y="3702"/>
                </a:cubicBezTo>
                <a:cubicBezTo>
                  <a:pt x="5220" y="3700"/>
                  <a:pt x="5303" y="3728"/>
                  <a:pt x="5393" y="3763"/>
                </a:cubicBezTo>
                <a:cubicBezTo>
                  <a:pt x="5482" y="3799"/>
                  <a:pt x="5571" y="3818"/>
                  <a:pt x="5591" y="3809"/>
                </a:cubicBezTo>
                <a:cubicBezTo>
                  <a:pt x="5640" y="3786"/>
                  <a:pt x="5673" y="3875"/>
                  <a:pt x="5660" y="3989"/>
                </a:cubicBezTo>
                <a:cubicBezTo>
                  <a:pt x="5644" y="4127"/>
                  <a:pt x="5675" y="4289"/>
                  <a:pt x="5714" y="4271"/>
                </a:cubicBezTo>
                <a:cubicBezTo>
                  <a:pt x="5732" y="4262"/>
                  <a:pt x="5759" y="4270"/>
                  <a:pt x="5773" y="4287"/>
                </a:cubicBezTo>
                <a:cubicBezTo>
                  <a:pt x="5817" y="4341"/>
                  <a:pt x="5917" y="4218"/>
                  <a:pt x="5955" y="4066"/>
                </a:cubicBezTo>
                <a:cubicBezTo>
                  <a:pt x="5974" y="3990"/>
                  <a:pt x="5990" y="3919"/>
                  <a:pt x="5990" y="3909"/>
                </a:cubicBezTo>
                <a:cubicBezTo>
                  <a:pt x="5990" y="3899"/>
                  <a:pt x="6026" y="3845"/>
                  <a:pt x="6070" y="3791"/>
                </a:cubicBezTo>
                <a:cubicBezTo>
                  <a:pt x="6152" y="3687"/>
                  <a:pt x="6262" y="3669"/>
                  <a:pt x="6268" y="3759"/>
                </a:cubicBezTo>
                <a:cubicBezTo>
                  <a:pt x="6270" y="3784"/>
                  <a:pt x="6274" y="3812"/>
                  <a:pt x="6277" y="3820"/>
                </a:cubicBezTo>
                <a:cubicBezTo>
                  <a:pt x="6325" y="3953"/>
                  <a:pt x="6259" y="4439"/>
                  <a:pt x="6183" y="4526"/>
                </a:cubicBezTo>
                <a:cubicBezTo>
                  <a:pt x="6156" y="4557"/>
                  <a:pt x="6127" y="4631"/>
                  <a:pt x="6118" y="4690"/>
                </a:cubicBezTo>
                <a:cubicBezTo>
                  <a:pt x="6099" y="4815"/>
                  <a:pt x="5989" y="4919"/>
                  <a:pt x="5882" y="4911"/>
                </a:cubicBezTo>
                <a:cubicBezTo>
                  <a:pt x="5829" y="4907"/>
                  <a:pt x="5814" y="4918"/>
                  <a:pt x="5814" y="4968"/>
                </a:cubicBezTo>
                <a:cubicBezTo>
                  <a:pt x="5814" y="5003"/>
                  <a:pt x="5830" y="5050"/>
                  <a:pt x="5851" y="5070"/>
                </a:cubicBezTo>
                <a:cubicBezTo>
                  <a:pt x="5872" y="5091"/>
                  <a:pt x="5881" y="5108"/>
                  <a:pt x="5869" y="5109"/>
                </a:cubicBezTo>
                <a:cubicBezTo>
                  <a:pt x="5857" y="5109"/>
                  <a:pt x="5858" y="5126"/>
                  <a:pt x="5871" y="5148"/>
                </a:cubicBezTo>
                <a:cubicBezTo>
                  <a:pt x="5913" y="5213"/>
                  <a:pt x="5821" y="5898"/>
                  <a:pt x="5762" y="5956"/>
                </a:cubicBezTo>
                <a:cubicBezTo>
                  <a:pt x="5737" y="5980"/>
                  <a:pt x="5733" y="5998"/>
                  <a:pt x="5753" y="6013"/>
                </a:cubicBezTo>
                <a:cubicBezTo>
                  <a:pt x="5772" y="6028"/>
                  <a:pt x="5770" y="6054"/>
                  <a:pt x="5745" y="6102"/>
                </a:cubicBezTo>
                <a:cubicBezTo>
                  <a:pt x="5726" y="6138"/>
                  <a:pt x="5713" y="6200"/>
                  <a:pt x="5717" y="6243"/>
                </a:cubicBezTo>
                <a:cubicBezTo>
                  <a:pt x="5726" y="6335"/>
                  <a:pt x="5630" y="6983"/>
                  <a:pt x="5600" y="7028"/>
                </a:cubicBezTo>
                <a:cubicBezTo>
                  <a:pt x="5589" y="7046"/>
                  <a:pt x="5575" y="7142"/>
                  <a:pt x="5569" y="7242"/>
                </a:cubicBezTo>
                <a:cubicBezTo>
                  <a:pt x="5559" y="7415"/>
                  <a:pt x="5513" y="7665"/>
                  <a:pt x="5478" y="7732"/>
                </a:cubicBezTo>
                <a:cubicBezTo>
                  <a:pt x="5469" y="7749"/>
                  <a:pt x="5465" y="7810"/>
                  <a:pt x="5467" y="7868"/>
                </a:cubicBezTo>
                <a:cubicBezTo>
                  <a:pt x="5469" y="7927"/>
                  <a:pt x="5449" y="8034"/>
                  <a:pt x="5422" y="8107"/>
                </a:cubicBezTo>
                <a:cubicBezTo>
                  <a:pt x="5396" y="8181"/>
                  <a:pt x="5380" y="8260"/>
                  <a:pt x="5387" y="8283"/>
                </a:cubicBezTo>
                <a:cubicBezTo>
                  <a:pt x="5394" y="8305"/>
                  <a:pt x="5371" y="8346"/>
                  <a:pt x="5337" y="8374"/>
                </a:cubicBezTo>
                <a:cubicBezTo>
                  <a:pt x="5294" y="8409"/>
                  <a:pt x="5280" y="8443"/>
                  <a:pt x="5291" y="8483"/>
                </a:cubicBezTo>
                <a:cubicBezTo>
                  <a:pt x="5315" y="8579"/>
                  <a:pt x="5220" y="8618"/>
                  <a:pt x="5081" y="8572"/>
                </a:cubicBezTo>
                <a:cubicBezTo>
                  <a:pt x="5017" y="8551"/>
                  <a:pt x="4952" y="8522"/>
                  <a:pt x="4935" y="8506"/>
                </a:cubicBezTo>
                <a:cubicBezTo>
                  <a:pt x="4918" y="8490"/>
                  <a:pt x="4888" y="8482"/>
                  <a:pt x="4868" y="8492"/>
                </a:cubicBezTo>
                <a:cubicBezTo>
                  <a:pt x="4847" y="8502"/>
                  <a:pt x="4823" y="8496"/>
                  <a:pt x="4814" y="8478"/>
                </a:cubicBezTo>
                <a:cubicBezTo>
                  <a:pt x="4804" y="8459"/>
                  <a:pt x="4787" y="8466"/>
                  <a:pt x="4770" y="8497"/>
                </a:cubicBezTo>
                <a:cubicBezTo>
                  <a:pt x="4753" y="8524"/>
                  <a:pt x="4723" y="8551"/>
                  <a:pt x="4703" y="8556"/>
                </a:cubicBezTo>
                <a:cubicBezTo>
                  <a:pt x="4682" y="8561"/>
                  <a:pt x="4647" y="8575"/>
                  <a:pt x="4623" y="8588"/>
                </a:cubicBezTo>
                <a:cubicBezTo>
                  <a:pt x="4599" y="8600"/>
                  <a:pt x="4551" y="8613"/>
                  <a:pt x="4517" y="8615"/>
                </a:cubicBezTo>
                <a:cubicBezTo>
                  <a:pt x="4483" y="8617"/>
                  <a:pt x="4449" y="8636"/>
                  <a:pt x="4443" y="8656"/>
                </a:cubicBezTo>
                <a:cubicBezTo>
                  <a:pt x="4437" y="8676"/>
                  <a:pt x="4394" y="8717"/>
                  <a:pt x="4348" y="8747"/>
                </a:cubicBezTo>
                <a:cubicBezTo>
                  <a:pt x="4281" y="8792"/>
                  <a:pt x="4198" y="8802"/>
                  <a:pt x="3885" y="8806"/>
                </a:cubicBezTo>
                <a:cubicBezTo>
                  <a:pt x="3562" y="8810"/>
                  <a:pt x="3495" y="8821"/>
                  <a:pt x="3454" y="8865"/>
                </a:cubicBezTo>
                <a:cubicBezTo>
                  <a:pt x="3428" y="8894"/>
                  <a:pt x="3395" y="8909"/>
                  <a:pt x="3380" y="8897"/>
                </a:cubicBezTo>
                <a:cubicBezTo>
                  <a:pt x="3365" y="8886"/>
                  <a:pt x="3338" y="8891"/>
                  <a:pt x="3321" y="8909"/>
                </a:cubicBezTo>
                <a:cubicBezTo>
                  <a:pt x="3280" y="8951"/>
                  <a:pt x="3298" y="9157"/>
                  <a:pt x="3343" y="9157"/>
                </a:cubicBezTo>
                <a:cubicBezTo>
                  <a:pt x="3361" y="9157"/>
                  <a:pt x="3391" y="9183"/>
                  <a:pt x="3410" y="9216"/>
                </a:cubicBezTo>
                <a:cubicBezTo>
                  <a:pt x="3433" y="9256"/>
                  <a:pt x="3455" y="9266"/>
                  <a:pt x="3479" y="9248"/>
                </a:cubicBezTo>
                <a:cubicBezTo>
                  <a:pt x="3498" y="9233"/>
                  <a:pt x="3522" y="9228"/>
                  <a:pt x="3530" y="9234"/>
                </a:cubicBezTo>
                <a:cubicBezTo>
                  <a:pt x="3557" y="9254"/>
                  <a:pt x="3886" y="9317"/>
                  <a:pt x="3959" y="9316"/>
                </a:cubicBezTo>
                <a:cubicBezTo>
                  <a:pt x="4058" y="9315"/>
                  <a:pt x="4136" y="9445"/>
                  <a:pt x="4120" y="9585"/>
                </a:cubicBezTo>
                <a:cubicBezTo>
                  <a:pt x="4090" y="9847"/>
                  <a:pt x="4069" y="9897"/>
                  <a:pt x="3972" y="9938"/>
                </a:cubicBezTo>
                <a:cubicBezTo>
                  <a:pt x="3921" y="9959"/>
                  <a:pt x="3879" y="9971"/>
                  <a:pt x="3879" y="9963"/>
                </a:cubicBezTo>
                <a:cubicBezTo>
                  <a:pt x="3879" y="9954"/>
                  <a:pt x="3865" y="9961"/>
                  <a:pt x="3848" y="9979"/>
                </a:cubicBezTo>
                <a:cubicBezTo>
                  <a:pt x="3830" y="9996"/>
                  <a:pt x="3806" y="10014"/>
                  <a:pt x="3792" y="10017"/>
                </a:cubicBezTo>
                <a:cubicBezTo>
                  <a:pt x="3760" y="10025"/>
                  <a:pt x="3695" y="10055"/>
                  <a:pt x="3547" y="10134"/>
                </a:cubicBezTo>
                <a:cubicBezTo>
                  <a:pt x="3482" y="10168"/>
                  <a:pt x="3430" y="10191"/>
                  <a:pt x="3430" y="10184"/>
                </a:cubicBezTo>
                <a:cubicBezTo>
                  <a:pt x="3430" y="10176"/>
                  <a:pt x="3329" y="10247"/>
                  <a:pt x="3206" y="10341"/>
                </a:cubicBezTo>
                <a:cubicBezTo>
                  <a:pt x="3083" y="10435"/>
                  <a:pt x="2971" y="10504"/>
                  <a:pt x="2957" y="10493"/>
                </a:cubicBezTo>
                <a:cubicBezTo>
                  <a:pt x="2944" y="10483"/>
                  <a:pt x="2921" y="10500"/>
                  <a:pt x="2907" y="10532"/>
                </a:cubicBezTo>
                <a:cubicBezTo>
                  <a:pt x="2886" y="10581"/>
                  <a:pt x="2671" y="10762"/>
                  <a:pt x="2629" y="10767"/>
                </a:cubicBezTo>
                <a:cubicBezTo>
                  <a:pt x="2622" y="10767"/>
                  <a:pt x="2604" y="10777"/>
                  <a:pt x="2588" y="10789"/>
                </a:cubicBezTo>
                <a:cubicBezTo>
                  <a:pt x="2572" y="10802"/>
                  <a:pt x="2541" y="10804"/>
                  <a:pt x="2520" y="10794"/>
                </a:cubicBezTo>
                <a:cubicBezTo>
                  <a:pt x="2474" y="10772"/>
                  <a:pt x="2465" y="10843"/>
                  <a:pt x="2507" y="10894"/>
                </a:cubicBezTo>
                <a:cubicBezTo>
                  <a:pt x="2525" y="10916"/>
                  <a:pt x="2501" y="10951"/>
                  <a:pt x="2431" y="11008"/>
                </a:cubicBezTo>
                <a:cubicBezTo>
                  <a:pt x="2375" y="11053"/>
                  <a:pt x="2330" y="11104"/>
                  <a:pt x="2330" y="11122"/>
                </a:cubicBezTo>
                <a:cubicBezTo>
                  <a:pt x="2330" y="11139"/>
                  <a:pt x="2293" y="11171"/>
                  <a:pt x="2249" y="11195"/>
                </a:cubicBezTo>
                <a:cubicBezTo>
                  <a:pt x="2179" y="11231"/>
                  <a:pt x="2163" y="11230"/>
                  <a:pt x="2126" y="11190"/>
                </a:cubicBezTo>
                <a:cubicBezTo>
                  <a:pt x="2088" y="11148"/>
                  <a:pt x="2085" y="11150"/>
                  <a:pt x="2097" y="11206"/>
                </a:cubicBezTo>
                <a:cubicBezTo>
                  <a:pt x="2104" y="11240"/>
                  <a:pt x="2125" y="11276"/>
                  <a:pt x="2145" y="11286"/>
                </a:cubicBezTo>
                <a:cubicBezTo>
                  <a:pt x="2170" y="11297"/>
                  <a:pt x="2134" y="11361"/>
                  <a:pt x="2021" y="11509"/>
                </a:cubicBezTo>
                <a:cubicBezTo>
                  <a:pt x="1932" y="11623"/>
                  <a:pt x="1834" y="11757"/>
                  <a:pt x="1802" y="11805"/>
                </a:cubicBezTo>
                <a:cubicBezTo>
                  <a:pt x="1752" y="11877"/>
                  <a:pt x="1724" y="11891"/>
                  <a:pt x="1626" y="11891"/>
                </a:cubicBezTo>
                <a:cubicBezTo>
                  <a:pt x="1561" y="11891"/>
                  <a:pt x="1493" y="11880"/>
                  <a:pt x="1475" y="11866"/>
                </a:cubicBezTo>
                <a:cubicBezTo>
                  <a:pt x="1441" y="11840"/>
                  <a:pt x="1396" y="11826"/>
                  <a:pt x="1318" y="11818"/>
                </a:cubicBezTo>
                <a:cubicBezTo>
                  <a:pt x="1290" y="11816"/>
                  <a:pt x="1250" y="11794"/>
                  <a:pt x="1227" y="11771"/>
                </a:cubicBezTo>
                <a:cubicBezTo>
                  <a:pt x="1191" y="11734"/>
                  <a:pt x="1174" y="11735"/>
                  <a:pt x="1103" y="11780"/>
                </a:cubicBezTo>
                <a:cubicBezTo>
                  <a:pt x="1057" y="11808"/>
                  <a:pt x="1000" y="11853"/>
                  <a:pt x="976" y="11878"/>
                </a:cubicBezTo>
                <a:cubicBezTo>
                  <a:pt x="953" y="11902"/>
                  <a:pt x="923" y="11914"/>
                  <a:pt x="908" y="11903"/>
                </a:cubicBezTo>
                <a:cubicBezTo>
                  <a:pt x="893" y="11891"/>
                  <a:pt x="850" y="11924"/>
                  <a:pt x="813" y="11975"/>
                </a:cubicBezTo>
                <a:cubicBezTo>
                  <a:pt x="776" y="12027"/>
                  <a:pt x="732" y="12071"/>
                  <a:pt x="715" y="12071"/>
                </a:cubicBezTo>
                <a:cubicBezTo>
                  <a:pt x="698" y="12071"/>
                  <a:pt x="657" y="12099"/>
                  <a:pt x="626" y="12135"/>
                </a:cubicBezTo>
                <a:cubicBezTo>
                  <a:pt x="594" y="12171"/>
                  <a:pt x="439" y="12313"/>
                  <a:pt x="281" y="12451"/>
                </a:cubicBezTo>
                <a:cubicBezTo>
                  <a:pt x="16" y="12683"/>
                  <a:pt x="-6" y="12710"/>
                  <a:pt x="1" y="12793"/>
                </a:cubicBezTo>
                <a:cubicBezTo>
                  <a:pt x="5" y="12845"/>
                  <a:pt x="39" y="12914"/>
                  <a:pt x="81" y="12959"/>
                </a:cubicBezTo>
                <a:cubicBezTo>
                  <a:pt x="120" y="13001"/>
                  <a:pt x="161" y="13063"/>
                  <a:pt x="175" y="13096"/>
                </a:cubicBezTo>
                <a:cubicBezTo>
                  <a:pt x="203" y="13162"/>
                  <a:pt x="188" y="13384"/>
                  <a:pt x="151" y="13442"/>
                </a:cubicBezTo>
                <a:cubicBezTo>
                  <a:pt x="132" y="13471"/>
                  <a:pt x="147" y="13480"/>
                  <a:pt x="210" y="13480"/>
                </a:cubicBezTo>
                <a:cubicBezTo>
                  <a:pt x="257" y="13480"/>
                  <a:pt x="328" y="13507"/>
                  <a:pt x="368" y="13540"/>
                </a:cubicBezTo>
                <a:cubicBezTo>
                  <a:pt x="408" y="13572"/>
                  <a:pt x="450" y="13593"/>
                  <a:pt x="461" y="13585"/>
                </a:cubicBezTo>
                <a:cubicBezTo>
                  <a:pt x="472" y="13577"/>
                  <a:pt x="514" y="13592"/>
                  <a:pt x="557" y="13619"/>
                </a:cubicBezTo>
                <a:cubicBezTo>
                  <a:pt x="600" y="13646"/>
                  <a:pt x="649" y="13663"/>
                  <a:pt x="665" y="13656"/>
                </a:cubicBezTo>
                <a:cubicBezTo>
                  <a:pt x="681" y="13648"/>
                  <a:pt x="734" y="13664"/>
                  <a:pt x="782" y="13692"/>
                </a:cubicBezTo>
                <a:cubicBezTo>
                  <a:pt x="872" y="13745"/>
                  <a:pt x="875" y="13755"/>
                  <a:pt x="850" y="13986"/>
                </a:cubicBezTo>
                <a:cubicBezTo>
                  <a:pt x="845" y="14036"/>
                  <a:pt x="824" y="14112"/>
                  <a:pt x="806" y="14154"/>
                </a:cubicBezTo>
                <a:cubicBezTo>
                  <a:pt x="747" y="14290"/>
                  <a:pt x="683" y="14583"/>
                  <a:pt x="709" y="14603"/>
                </a:cubicBezTo>
                <a:cubicBezTo>
                  <a:pt x="724" y="14614"/>
                  <a:pt x="719" y="14641"/>
                  <a:pt x="696" y="14671"/>
                </a:cubicBezTo>
                <a:cubicBezTo>
                  <a:pt x="676" y="14699"/>
                  <a:pt x="661" y="14729"/>
                  <a:pt x="661" y="14737"/>
                </a:cubicBezTo>
                <a:cubicBezTo>
                  <a:pt x="665" y="14801"/>
                  <a:pt x="593" y="15040"/>
                  <a:pt x="555" y="15090"/>
                </a:cubicBezTo>
                <a:cubicBezTo>
                  <a:pt x="529" y="15126"/>
                  <a:pt x="510" y="15193"/>
                  <a:pt x="511" y="15252"/>
                </a:cubicBezTo>
                <a:cubicBezTo>
                  <a:pt x="512" y="15307"/>
                  <a:pt x="507" y="15361"/>
                  <a:pt x="498" y="15372"/>
                </a:cubicBezTo>
                <a:cubicBezTo>
                  <a:pt x="489" y="15383"/>
                  <a:pt x="494" y="15410"/>
                  <a:pt x="509" y="15432"/>
                </a:cubicBezTo>
                <a:cubicBezTo>
                  <a:pt x="530" y="15462"/>
                  <a:pt x="544" y="15803"/>
                  <a:pt x="533" y="16003"/>
                </a:cubicBezTo>
                <a:cubicBezTo>
                  <a:pt x="532" y="16016"/>
                  <a:pt x="533" y="16030"/>
                  <a:pt x="537" y="16035"/>
                </a:cubicBezTo>
                <a:cubicBezTo>
                  <a:pt x="540" y="16040"/>
                  <a:pt x="524" y="16082"/>
                  <a:pt x="500" y="16128"/>
                </a:cubicBezTo>
                <a:cubicBezTo>
                  <a:pt x="466" y="16191"/>
                  <a:pt x="462" y="16225"/>
                  <a:pt x="481" y="16269"/>
                </a:cubicBezTo>
                <a:cubicBezTo>
                  <a:pt x="495" y="16302"/>
                  <a:pt x="507" y="16382"/>
                  <a:pt x="507" y="16447"/>
                </a:cubicBezTo>
                <a:cubicBezTo>
                  <a:pt x="507" y="16512"/>
                  <a:pt x="519" y="16580"/>
                  <a:pt x="535" y="16599"/>
                </a:cubicBezTo>
                <a:cubicBezTo>
                  <a:pt x="571" y="16643"/>
                  <a:pt x="543" y="16743"/>
                  <a:pt x="503" y="16713"/>
                </a:cubicBezTo>
                <a:cubicBezTo>
                  <a:pt x="485" y="16699"/>
                  <a:pt x="481" y="16704"/>
                  <a:pt x="492" y="16727"/>
                </a:cubicBezTo>
                <a:cubicBezTo>
                  <a:pt x="515" y="16772"/>
                  <a:pt x="575" y="17348"/>
                  <a:pt x="589" y="17658"/>
                </a:cubicBezTo>
                <a:cubicBezTo>
                  <a:pt x="592" y="17738"/>
                  <a:pt x="609" y="17820"/>
                  <a:pt x="626" y="17840"/>
                </a:cubicBezTo>
                <a:cubicBezTo>
                  <a:pt x="642" y="17861"/>
                  <a:pt x="656" y="17903"/>
                  <a:pt x="656" y="17934"/>
                </a:cubicBezTo>
                <a:cubicBezTo>
                  <a:pt x="656" y="17964"/>
                  <a:pt x="679" y="18089"/>
                  <a:pt x="707" y="18211"/>
                </a:cubicBezTo>
                <a:cubicBezTo>
                  <a:pt x="736" y="18333"/>
                  <a:pt x="763" y="18460"/>
                  <a:pt x="769" y="18494"/>
                </a:cubicBezTo>
                <a:cubicBezTo>
                  <a:pt x="775" y="18527"/>
                  <a:pt x="792" y="18583"/>
                  <a:pt x="806" y="18617"/>
                </a:cubicBezTo>
                <a:cubicBezTo>
                  <a:pt x="820" y="18650"/>
                  <a:pt x="868" y="18789"/>
                  <a:pt x="913" y="18924"/>
                </a:cubicBezTo>
                <a:cubicBezTo>
                  <a:pt x="959" y="19059"/>
                  <a:pt x="1040" y="19258"/>
                  <a:pt x="1093" y="19368"/>
                </a:cubicBezTo>
                <a:cubicBezTo>
                  <a:pt x="1146" y="19478"/>
                  <a:pt x="1187" y="19591"/>
                  <a:pt x="1186" y="19618"/>
                </a:cubicBezTo>
                <a:cubicBezTo>
                  <a:pt x="1185" y="19646"/>
                  <a:pt x="1206" y="19678"/>
                  <a:pt x="1234" y="19687"/>
                </a:cubicBezTo>
                <a:cubicBezTo>
                  <a:pt x="1263" y="19696"/>
                  <a:pt x="1279" y="19717"/>
                  <a:pt x="1269" y="19737"/>
                </a:cubicBezTo>
                <a:cubicBezTo>
                  <a:pt x="1260" y="19756"/>
                  <a:pt x="1265" y="19790"/>
                  <a:pt x="1281" y="19814"/>
                </a:cubicBezTo>
                <a:cubicBezTo>
                  <a:pt x="1297" y="19838"/>
                  <a:pt x="1304" y="19871"/>
                  <a:pt x="1295" y="19887"/>
                </a:cubicBezTo>
                <a:cubicBezTo>
                  <a:pt x="1287" y="19903"/>
                  <a:pt x="1305" y="19926"/>
                  <a:pt x="1336" y="19937"/>
                </a:cubicBezTo>
                <a:cubicBezTo>
                  <a:pt x="1413" y="19966"/>
                  <a:pt x="1508" y="20077"/>
                  <a:pt x="1488" y="20115"/>
                </a:cubicBezTo>
                <a:cubicBezTo>
                  <a:pt x="1480" y="20132"/>
                  <a:pt x="1486" y="20135"/>
                  <a:pt x="1501" y="20124"/>
                </a:cubicBezTo>
                <a:cubicBezTo>
                  <a:pt x="1530" y="20102"/>
                  <a:pt x="1589" y="20208"/>
                  <a:pt x="1564" y="20238"/>
                </a:cubicBezTo>
                <a:cubicBezTo>
                  <a:pt x="1557" y="20247"/>
                  <a:pt x="1607" y="20303"/>
                  <a:pt x="1678" y="20365"/>
                </a:cubicBezTo>
                <a:cubicBezTo>
                  <a:pt x="1748" y="20427"/>
                  <a:pt x="1798" y="20493"/>
                  <a:pt x="1789" y="20511"/>
                </a:cubicBezTo>
                <a:cubicBezTo>
                  <a:pt x="1779" y="20530"/>
                  <a:pt x="1784" y="20535"/>
                  <a:pt x="1800" y="20522"/>
                </a:cubicBezTo>
                <a:cubicBezTo>
                  <a:pt x="1835" y="20496"/>
                  <a:pt x="1995" y="20678"/>
                  <a:pt x="1985" y="20734"/>
                </a:cubicBezTo>
                <a:cubicBezTo>
                  <a:pt x="1976" y="20787"/>
                  <a:pt x="2072" y="20851"/>
                  <a:pt x="2132" y="20832"/>
                </a:cubicBezTo>
                <a:cubicBezTo>
                  <a:pt x="2158" y="20824"/>
                  <a:pt x="2192" y="20836"/>
                  <a:pt x="2208" y="20859"/>
                </a:cubicBezTo>
                <a:cubicBezTo>
                  <a:pt x="2224" y="20883"/>
                  <a:pt x="2227" y="20902"/>
                  <a:pt x="2215" y="20902"/>
                </a:cubicBezTo>
                <a:cubicBezTo>
                  <a:pt x="2204" y="20902"/>
                  <a:pt x="2218" y="20924"/>
                  <a:pt x="2249" y="20950"/>
                </a:cubicBezTo>
                <a:cubicBezTo>
                  <a:pt x="2279" y="20977"/>
                  <a:pt x="2315" y="20990"/>
                  <a:pt x="2329" y="20980"/>
                </a:cubicBezTo>
                <a:cubicBezTo>
                  <a:pt x="2342" y="20970"/>
                  <a:pt x="2378" y="20993"/>
                  <a:pt x="2408" y="21030"/>
                </a:cubicBezTo>
                <a:cubicBezTo>
                  <a:pt x="2439" y="21067"/>
                  <a:pt x="2481" y="21099"/>
                  <a:pt x="2503" y="21101"/>
                </a:cubicBezTo>
                <a:cubicBezTo>
                  <a:pt x="2560" y="21106"/>
                  <a:pt x="2829" y="21267"/>
                  <a:pt x="2829" y="21296"/>
                </a:cubicBezTo>
                <a:cubicBezTo>
                  <a:pt x="2829" y="21334"/>
                  <a:pt x="2949" y="21392"/>
                  <a:pt x="2989" y="21374"/>
                </a:cubicBezTo>
                <a:cubicBezTo>
                  <a:pt x="3008" y="21365"/>
                  <a:pt x="3104" y="21388"/>
                  <a:pt x="3200" y="21424"/>
                </a:cubicBezTo>
                <a:cubicBezTo>
                  <a:pt x="3297" y="21460"/>
                  <a:pt x="3453" y="21499"/>
                  <a:pt x="3547" y="21513"/>
                </a:cubicBezTo>
                <a:cubicBezTo>
                  <a:pt x="4124" y="21595"/>
                  <a:pt x="4855" y="21459"/>
                  <a:pt x="5341" y="21180"/>
                </a:cubicBezTo>
                <a:cubicBezTo>
                  <a:pt x="5460" y="21111"/>
                  <a:pt x="5571" y="21065"/>
                  <a:pt x="5586" y="21076"/>
                </a:cubicBezTo>
                <a:cubicBezTo>
                  <a:pt x="5601" y="21087"/>
                  <a:pt x="5603" y="21080"/>
                  <a:pt x="5593" y="21060"/>
                </a:cubicBezTo>
                <a:cubicBezTo>
                  <a:pt x="5583" y="21039"/>
                  <a:pt x="5594" y="21016"/>
                  <a:pt x="5621" y="21005"/>
                </a:cubicBezTo>
                <a:cubicBezTo>
                  <a:pt x="5719" y="20965"/>
                  <a:pt x="5843" y="20893"/>
                  <a:pt x="5882" y="20850"/>
                </a:cubicBezTo>
                <a:cubicBezTo>
                  <a:pt x="5905" y="20825"/>
                  <a:pt x="5944" y="20810"/>
                  <a:pt x="5970" y="20816"/>
                </a:cubicBezTo>
                <a:cubicBezTo>
                  <a:pt x="5998" y="20823"/>
                  <a:pt x="6030" y="20799"/>
                  <a:pt x="6055" y="20750"/>
                </a:cubicBezTo>
                <a:cubicBezTo>
                  <a:pt x="6082" y="20696"/>
                  <a:pt x="6121" y="20669"/>
                  <a:pt x="6177" y="20663"/>
                </a:cubicBezTo>
                <a:cubicBezTo>
                  <a:pt x="6261" y="20656"/>
                  <a:pt x="6364" y="20587"/>
                  <a:pt x="6339" y="20556"/>
                </a:cubicBezTo>
                <a:cubicBezTo>
                  <a:pt x="6331" y="20547"/>
                  <a:pt x="6376" y="20496"/>
                  <a:pt x="6439" y="20440"/>
                </a:cubicBezTo>
                <a:cubicBezTo>
                  <a:pt x="6502" y="20385"/>
                  <a:pt x="6575" y="20294"/>
                  <a:pt x="6602" y="20238"/>
                </a:cubicBezTo>
                <a:cubicBezTo>
                  <a:pt x="6629" y="20181"/>
                  <a:pt x="6670" y="20124"/>
                  <a:pt x="6695" y="20112"/>
                </a:cubicBezTo>
                <a:cubicBezTo>
                  <a:pt x="6747" y="20088"/>
                  <a:pt x="6803" y="20007"/>
                  <a:pt x="6788" y="19976"/>
                </a:cubicBezTo>
                <a:cubicBezTo>
                  <a:pt x="6782" y="19964"/>
                  <a:pt x="6816" y="19933"/>
                  <a:pt x="6864" y="19905"/>
                </a:cubicBezTo>
                <a:cubicBezTo>
                  <a:pt x="6965" y="19846"/>
                  <a:pt x="6998" y="19803"/>
                  <a:pt x="7008" y="19716"/>
                </a:cubicBezTo>
                <a:cubicBezTo>
                  <a:pt x="7013" y="19682"/>
                  <a:pt x="7072" y="19595"/>
                  <a:pt x="7140" y="19523"/>
                </a:cubicBezTo>
                <a:cubicBezTo>
                  <a:pt x="7208" y="19451"/>
                  <a:pt x="7265" y="19372"/>
                  <a:pt x="7268" y="19347"/>
                </a:cubicBezTo>
                <a:cubicBezTo>
                  <a:pt x="7282" y="19232"/>
                  <a:pt x="7300" y="19206"/>
                  <a:pt x="7342" y="19250"/>
                </a:cubicBezTo>
                <a:cubicBezTo>
                  <a:pt x="7364" y="19273"/>
                  <a:pt x="7434" y="19314"/>
                  <a:pt x="7498" y="19341"/>
                </a:cubicBezTo>
                <a:cubicBezTo>
                  <a:pt x="7561" y="19367"/>
                  <a:pt x="7615" y="19408"/>
                  <a:pt x="7615" y="19432"/>
                </a:cubicBezTo>
                <a:cubicBezTo>
                  <a:pt x="7615" y="19492"/>
                  <a:pt x="7716" y="19544"/>
                  <a:pt x="7869" y="19561"/>
                </a:cubicBezTo>
                <a:cubicBezTo>
                  <a:pt x="7940" y="19570"/>
                  <a:pt x="8013" y="19589"/>
                  <a:pt x="8030" y="19602"/>
                </a:cubicBezTo>
                <a:cubicBezTo>
                  <a:pt x="8048" y="19616"/>
                  <a:pt x="8080" y="19630"/>
                  <a:pt x="8101" y="19632"/>
                </a:cubicBezTo>
                <a:cubicBezTo>
                  <a:pt x="8222" y="19647"/>
                  <a:pt x="8358" y="19715"/>
                  <a:pt x="8370" y="19769"/>
                </a:cubicBezTo>
                <a:cubicBezTo>
                  <a:pt x="8384" y="19837"/>
                  <a:pt x="8388" y="19839"/>
                  <a:pt x="8453" y="19796"/>
                </a:cubicBezTo>
                <a:cubicBezTo>
                  <a:pt x="8506" y="19761"/>
                  <a:pt x="8686" y="19806"/>
                  <a:pt x="8748" y="19869"/>
                </a:cubicBezTo>
                <a:cubicBezTo>
                  <a:pt x="8767" y="19888"/>
                  <a:pt x="8816" y="19907"/>
                  <a:pt x="8859" y="19910"/>
                </a:cubicBezTo>
                <a:cubicBezTo>
                  <a:pt x="8902" y="19913"/>
                  <a:pt x="8986" y="19922"/>
                  <a:pt x="9045" y="19930"/>
                </a:cubicBezTo>
                <a:cubicBezTo>
                  <a:pt x="9131" y="19943"/>
                  <a:pt x="9157" y="19935"/>
                  <a:pt x="9177" y="19889"/>
                </a:cubicBezTo>
                <a:cubicBezTo>
                  <a:pt x="9190" y="19858"/>
                  <a:pt x="9193" y="19810"/>
                  <a:pt x="9184" y="19782"/>
                </a:cubicBezTo>
                <a:cubicBezTo>
                  <a:pt x="9173" y="19747"/>
                  <a:pt x="9199" y="19702"/>
                  <a:pt x="9266" y="19634"/>
                </a:cubicBezTo>
                <a:cubicBezTo>
                  <a:pt x="9318" y="19581"/>
                  <a:pt x="9368" y="19537"/>
                  <a:pt x="9375" y="19536"/>
                </a:cubicBezTo>
                <a:cubicBezTo>
                  <a:pt x="9409" y="19534"/>
                  <a:pt x="9470" y="19471"/>
                  <a:pt x="9492" y="19416"/>
                </a:cubicBezTo>
                <a:cubicBezTo>
                  <a:pt x="9522" y="19339"/>
                  <a:pt x="9515" y="19266"/>
                  <a:pt x="9466" y="19099"/>
                </a:cubicBezTo>
                <a:cubicBezTo>
                  <a:pt x="9445" y="19028"/>
                  <a:pt x="9434" y="18970"/>
                  <a:pt x="9442" y="18970"/>
                </a:cubicBezTo>
                <a:cubicBezTo>
                  <a:pt x="9450" y="18970"/>
                  <a:pt x="9444" y="18951"/>
                  <a:pt x="9429" y="18929"/>
                </a:cubicBezTo>
                <a:cubicBezTo>
                  <a:pt x="9381" y="18859"/>
                  <a:pt x="9119" y="18099"/>
                  <a:pt x="9121" y="18038"/>
                </a:cubicBezTo>
                <a:cubicBezTo>
                  <a:pt x="9122" y="18007"/>
                  <a:pt x="9116" y="17990"/>
                  <a:pt x="9108" y="18000"/>
                </a:cubicBezTo>
                <a:cubicBezTo>
                  <a:pt x="9089" y="18023"/>
                  <a:pt x="8963" y="17901"/>
                  <a:pt x="8963" y="17858"/>
                </a:cubicBezTo>
                <a:cubicBezTo>
                  <a:pt x="8963" y="17841"/>
                  <a:pt x="8947" y="17823"/>
                  <a:pt x="8926" y="17818"/>
                </a:cubicBezTo>
                <a:cubicBezTo>
                  <a:pt x="8906" y="17813"/>
                  <a:pt x="8821" y="17780"/>
                  <a:pt x="8739" y="17747"/>
                </a:cubicBezTo>
                <a:cubicBezTo>
                  <a:pt x="8635" y="17705"/>
                  <a:pt x="8590" y="17674"/>
                  <a:pt x="8592" y="17640"/>
                </a:cubicBezTo>
                <a:cubicBezTo>
                  <a:pt x="8595" y="17606"/>
                  <a:pt x="8575" y="17590"/>
                  <a:pt x="8525" y="17590"/>
                </a:cubicBezTo>
                <a:cubicBezTo>
                  <a:pt x="8487" y="17590"/>
                  <a:pt x="8448" y="17602"/>
                  <a:pt x="8440" y="17617"/>
                </a:cubicBezTo>
                <a:cubicBezTo>
                  <a:pt x="8427" y="17643"/>
                  <a:pt x="8252" y="17594"/>
                  <a:pt x="8101" y="17522"/>
                </a:cubicBezTo>
                <a:cubicBezTo>
                  <a:pt x="8042" y="17493"/>
                  <a:pt x="8042" y="17490"/>
                  <a:pt x="8086" y="17451"/>
                </a:cubicBezTo>
                <a:cubicBezTo>
                  <a:pt x="8111" y="17428"/>
                  <a:pt x="8126" y="17396"/>
                  <a:pt x="8117" y="17380"/>
                </a:cubicBezTo>
                <a:cubicBezTo>
                  <a:pt x="8109" y="17364"/>
                  <a:pt x="8119" y="17335"/>
                  <a:pt x="8140" y="17314"/>
                </a:cubicBezTo>
                <a:cubicBezTo>
                  <a:pt x="8160" y="17294"/>
                  <a:pt x="8169" y="17262"/>
                  <a:pt x="8160" y="17244"/>
                </a:cubicBezTo>
                <a:cubicBezTo>
                  <a:pt x="8135" y="17193"/>
                  <a:pt x="8130" y="16978"/>
                  <a:pt x="8155" y="16959"/>
                </a:cubicBezTo>
                <a:cubicBezTo>
                  <a:pt x="8179" y="16941"/>
                  <a:pt x="8259" y="16734"/>
                  <a:pt x="8262" y="16681"/>
                </a:cubicBezTo>
                <a:cubicBezTo>
                  <a:pt x="8263" y="16663"/>
                  <a:pt x="8281" y="16624"/>
                  <a:pt x="8301" y="16595"/>
                </a:cubicBezTo>
                <a:cubicBezTo>
                  <a:pt x="8333" y="16548"/>
                  <a:pt x="8331" y="16537"/>
                  <a:pt x="8292" y="16511"/>
                </a:cubicBezTo>
                <a:cubicBezTo>
                  <a:pt x="8249" y="16482"/>
                  <a:pt x="8250" y="16479"/>
                  <a:pt x="8292" y="16422"/>
                </a:cubicBezTo>
                <a:cubicBezTo>
                  <a:pt x="8325" y="16376"/>
                  <a:pt x="8336" y="16303"/>
                  <a:pt x="8338" y="16115"/>
                </a:cubicBezTo>
                <a:cubicBezTo>
                  <a:pt x="8340" y="15979"/>
                  <a:pt x="8354" y="15859"/>
                  <a:pt x="8368" y="15848"/>
                </a:cubicBezTo>
                <a:cubicBezTo>
                  <a:pt x="8382" y="15837"/>
                  <a:pt x="8393" y="15707"/>
                  <a:pt x="8394" y="15561"/>
                </a:cubicBezTo>
                <a:cubicBezTo>
                  <a:pt x="8395" y="15416"/>
                  <a:pt x="8399" y="15284"/>
                  <a:pt x="8405" y="15270"/>
                </a:cubicBezTo>
                <a:cubicBezTo>
                  <a:pt x="8430" y="15210"/>
                  <a:pt x="8427" y="14840"/>
                  <a:pt x="8401" y="14755"/>
                </a:cubicBezTo>
                <a:cubicBezTo>
                  <a:pt x="8379" y="14683"/>
                  <a:pt x="8380" y="14657"/>
                  <a:pt x="8407" y="14632"/>
                </a:cubicBezTo>
                <a:cubicBezTo>
                  <a:pt x="8441" y="14601"/>
                  <a:pt x="8448" y="14470"/>
                  <a:pt x="8420" y="14414"/>
                </a:cubicBezTo>
                <a:cubicBezTo>
                  <a:pt x="8398" y="14370"/>
                  <a:pt x="8388" y="14161"/>
                  <a:pt x="8407" y="14138"/>
                </a:cubicBezTo>
                <a:cubicBezTo>
                  <a:pt x="8416" y="14127"/>
                  <a:pt x="8411" y="14085"/>
                  <a:pt x="8396" y="14045"/>
                </a:cubicBezTo>
                <a:cubicBezTo>
                  <a:pt x="8376" y="13991"/>
                  <a:pt x="8375" y="13950"/>
                  <a:pt x="8396" y="13895"/>
                </a:cubicBezTo>
                <a:cubicBezTo>
                  <a:pt x="8417" y="13837"/>
                  <a:pt x="8417" y="13821"/>
                  <a:pt x="8396" y="13826"/>
                </a:cubicBezTo>
                <a:cubicBezTo>
                  <a:pt x="8378" y="13831"/>
                  <a:pt x="8348" y="13725"/>
                  <a:pt x="8320" y="13558"/>
                </a:cubicBezTo>
                <a:cubicBezTo>
                  <a:pt x="8268" y="13256"/>
                  <a:pt x="8285" y="13143"/>
                  <a:pt x="8375" y="13143"/>
                </a:cubicBezTo>
                <a:cubicBezTo>
                  <a:pt x="8428" y="13143"/>
                  <a:pt x="8487" y="13243"/>
                  <a:pt x="8457" y="13282"/>
                </a:cubicBezTo>
                <a:cubicBezTo>
                  <a:pt x="8447" y="13295"/>
                  <a:pt x="8476" y="13298"/>
                  <a:pt x="8522" y="13287"/>
                </a:cubicBezTo>
                <a:cubicBezTo>
                  <a:pt x="8574" y="13275"/>
                  <a:pt x="8636" y="13282"/>
                  <a:pt x="8685" y="13310"/>
                </a:cubicBezTo>
                <a:cubicBezTo>
                  <a:pt x="8728" y="13334"/>
                  <a:pt x="8797" y="13359"/>
                  <a:pt x="8837" y="13364"/>
                </a:cubicBezTo>
                <a:cubicBezTo>
                  <a:pt x="8927" y="13376"/>
                  <a:pt x="9007" y="13534"/>
                  <a:pt x="8997" y="13681"/>
                </a:cubicBezTo>
                <a:cubicBezTo>
                  <a:pt x="8993" y="13735"/>
                  <a:pt x="9004" y="13801"/>
                  <a:pt x="9021" y="13826"/>
                </a:cubicBezTo>
                <a:cubicBezTo>
                  <a:pt x="9045" y="13863"/>
                  <a:pt x="9044" y="13880"/>
                  <a:pt x="9011" y="13913"/>
                </a:cubicBezTo>
                <a:cubicBezTo>
                  <a:pt x="8967" y="13959"/>
                  <a:pt x="8971" y="14227"/>
                  <a:pt x="9024" y="14630"/>
                </a:cubicBezTo>
                <a:cubicBezTo>
                  <a:pt x="9040" y="14748"/>
                  <a:pt x="9056" y="14873"/>
                  <a:pt x="9060" y="14908"/>
                </a:cubicBezTo>
                <a:cubicBezTo>
                  <a:pt x="9063" y="14942"/>
                  <a:pt x="9074" y="14988"/>
                  <a:pt x="9084" y="15008"/>
                </a:cubicBezTo>
                <a:cubicBezTo>
                  <a:pt x="9094" y="15028"/>
                  <a:pt x="9090" y="15073"/>
                  <a:pt x="9075" y="15108"/>
                </a:cubicBezTo>
                <a:cubicBezTo>
                  <a:pt x="9051" y="15163"/>
                  <a:pt x="9054" y="15169"/>
                  <a:pt x="9093" y="15161"/>
                </a:cubicBezTo>
                <a:cubicBezTo>
                  <a:pt x="9119" y="15155"/>
                  <a:pt x="9140" y="15170"/>
                  <a:pt x="9141" y="15197"/>
                </a:cubicBezTo>
                <a:cubicBezTo>
                  <a:pt x="9143" y="15222"/>
                  <a:pt x="9152" y="15267"/>
                  <a:pt x="9162" y="15295"/>
                </a:cubicBezTo>
                <a:cubicBezTo>
                  <a:pt x="9172" y="15323"/>
                  <a:pt x="9183" y="15366"/>
                  <a:pt x="9186" y="15388"/>
                </a:cubicBezTo>
                <a:cubicBezTo>
                  <a:pt x="9189" y="15411"/>
                  <a:pt x="9215" y="15477"/>
                  <a:pt x="9245" y="15536"/>
                </a:cubicBezTo>
                <a:cubicBezTo>
                  <a:pt x="9275" y="15595"/>
                  <a:pt x="9295" y="15661"/>
                  <a:pt x="9288" y="15684"/>
                </a:cubicBezTo>
                <a:cubicBezTo>
                  <a:pt x="9281" y="15707"/>
                  <a:pt x="9304" y="15753"/>
                  <a:pt x="9340" y="15787"/>
                </a:cubicBezTo>
                <a:cubicBezTo>
                  <a:pt x="9375" y="15821"/>
                  <a:pt x="9397" y="15868"/>
                  <a:pt x="9390" y="15891"/>
                </a:cubicBezTo>
                <a:cubicBezTo>
                  <a:pt x="9383" y="15914"/>
                  <a:pt x="9392" y="15930"/>
                  <a:pt x="9408" y="15926"/>
                </a:cubicBezTo>
                <a:cubicBezTo>
                  <a:pt x="9425" y="15922"/>
                  <a:pt x="9440" y="15939"/>
                  <a:pt x="9442" y="15964"/>
                </a:cubicBezTo>
                <a:cubicBezTo>
                  <a:pt x="9444" y="15990"/>
                  <a:pt x="9448" y="16025"/>
                  <a:pt x="9451" y="16042"/>
                </a:cubicBezTo>
                <a:cubicBezTo>
                  <a:pt x="9454" y="16059"/>
                  <a:pt x="9455" y="16081"/>
                  <a:pt x="9453" y="16094"/>
                </a:cubicBezTo>
                <a:cubicBezTo>
                  <a:pt x="9451" y="16107"/>
                  <a:pt x="9470" y="16119"/>
                  <a:pt x="9494" y="16119"/>
                </a:cubicBezTo>
                <a:cubicBezTo>
                  <a:pt x="9552" y="16119"/>
                  <a:pt x="9749" y="16361"/>
                  <a:pt x="9733" y="16413"/>
                </a:cubicBezTo>
                <a:cubicBezTo>
                  <a:pt x="9725" y="16440"/>
                  <a:pt x="9768" y="16480"/>
                  <a:pt x="9859" y="16531"/>
                </a:cubicBezTo>
                <a:cubicBezTo>
                  <a:pt x="9935" y="16574"/>
                  <a:pt x="10008" y="16626"/>
                  <a:pt x="10019" y="16647"/>
                </a:cubicBezTo>
                <a:cubicBezTo>
                  <a:pt x="10030" y="16668"/>
                  <a:pt x="10082" y="16714"/>
                  <a:pt x="10137" y="16747"/>
                </a:cubicBezTo>
                <a:cubicBezTo>
                  <a:pt x="10192" y="16781"/>
                  <a:pt x="10276" y="16844"/>
                  <a:pt x="10325" y="16889"/>
                </a:cubicBezTo>
                <a:cubicBezTo>
                  <a:pt x="10373" y="16933"/>
                  <a:pt x="10441" y="16971"/>
                  <a:pt x="10475" y="16971"/>
                </a:cubicBezTo>
                <a:cubicBezTo>
                  <a:pt x="10509" y="16970"/>
                  <a:pt x="10688" y="16985"/>
                  <a:pt x="10872" y="17005"/>
                </a:cubicBezTo>
                <a:cubicBezTo>
                  <a:pt x="11114" y="17030"/>
                  <a:pt x="11261" y="17031"/>
                  <a:pt x="11402" y="17007"/>
                </a:cubicBezTo>
                <a:cubicBezTo>
                  <a:pt x="11614" y="16971"/>
                  <a:pt x="11871" y="16878"/>
                  <a:pt x="11964" y="16802"/>
                </a:cubicBezTo>
                <a:cubicBezTo>
                  <a:pt x="11997" y="16776"/>
                  <a:pt x="12024" y="16766"/>
                  <a:pt x="12024" y="16779"/>
                </a:cubicBezTo>
                <a:cubicBezTo>
                  <a:pt x="12024" y="16792"/>
                  <a:pt x="12045" y="16777"/>
                  <a:pt x="12072" y="16747"/>
                </a:cubicBezTo>
                <a:cubicBezTo>
                  <a:pt x="12098" y="16718"/>
                  <a:pt x="12133" y="16704"/>
                  <a:pt x="12148" y="16716"/>
                </a:cubicBezTo>
                <a:cubicBezTo>
                  <a:pt x="12163" y="16727"/>
                  <a:pt x="12172" y="16719"/>
                  <a:pt x="12168" y="16697"/>
                </a:cubicBezTo>
                <a:cubicBezTo>
                  <a:pt x="12161" y="16654"/>
                  <a:pt x="12294" y="16635"/>
                  <a:pt x="12315" y="16677"/>
                </a:cubicBezTo>
                <a:cubicBezTo>
                  <a:pt x="12322" y="16691"/>
                  <a:pt x="12338" y="16694"/>
                  <a:pt x="12352" y="16684"/>
                </a:cubicBezTo>
                <a:cubicBezTo>
                  <a:pt x="12367" y="16672"/>
                  <a:pt x="12361" y="16643"/>
                  <a:pt x="12337" y="16611"/>
                </a:cubicBezTo>
                <a:cubicBezTo>
                  <a:pt x="12301" y="16562"/>
                  <a:pt x="12304" y="16552"/>
                  <a:pt x="12359" y="16488"/>
                </a:cubicBezTo>
                <a:cubicBezTo>
                  <a:pt x="12393" y="16449"/>
                  <a:pt x="12430" y="16426"/>
                  <a:pt x="12443" y="16436"/>
                </a:cubicBezTo>
                <a:cubicBezTo>
                  <a:pt x="12456" y="16445"/>
                  <a:pt x="12487" y="16426"/>
                  <a:pt x="12511" y="16392"/>
                </a:cubicBezTo>
                <a:cubicBezTo>
                  <a:pt x="12536" y="16359"/>
                  <a:pt x="12546" y="16333"/>
                  <a:pt x="12534" y="16333"/>
                </a:cubicBezTo>
                <a:cubicBezTo>
                  <a:pt x="12522" y="16333"/>
                  <a:pt x="12563" y="16272"/>
                  <a:pt x="12623" y="16196"/>
                </a:cubicBezTo>
                <a:cubicBezTo>
                  <a:pt x="12683" y="16121"/>
                  <a:pt x="12742" y="16068"/>
                  <a:pt x="12756" y="16078"/>
                </a:cubicBezTo>
                <a:cubicBezTo>
                  <a:pt x="12771" y="16089"/>
                  <a:pt x="12775" y="16077"/>
                  <a:pt x="12766" y="16049"/>
                </a:cubicBezTo>
                <a:cubicBezTo>
                  <a:pt x="12746" y="15986"/>
                  <a:pt x="12816" y="15916"/>
                  <a:pt x="12882" y="15930"/>
                </a:cubicBezTo>
                <a:cubicBezTo>
                  <a:pt x="12924" y="15939"/>
                  <a:pt x="12929" y="15931"/>
                  <a:pt x="12905" y="15896"/>
                </a:cubicBezTo>
                <a:cubicBezTo>
                  <a:pt x="12872" y="15848"/>
                  <a:pt x="12901" y="15776"/>
                  <a:pt x="13016" y="15623"/>
                </a:cubicBezTo>
                <a:cubicBezTo>
                  <a:pt x="13057" y="15568"/>
                  <a:pt x="13068" y="15535"/>
                  <a:pt x="13049" y="15520"/>
                </a:cubicBezTo>
                <a:cubicBezTo>
                  <a:pt x="13028" y="15504"/>
                  <a:pt x="13028" y="15488"/>
                  <a:pt x="13049" y="15457"/>
                </a:cubicBezTo>
                <a:cubicBezTo>
                  <a:pt x="13065" y="15433"/>
                  <a:pt x="13089" y="15422"/>
                  <a:pt x="13101" y="15432"/>
                </a:cubicBezTo>
                <a:cubicBezTo>
                  <a:pt x="13135" y="15457"/>
                  <a:pt x="13198" y="15384"/>
                  <a:pt x="13183" y="15336"/>
                </a:cubicBezTo>
                <a:cubicBezTo>
                  <a:pt x="13176" y="15313"/>
                  <a:pt x="13194" y="15238"/>
                  <a:pt x="13224" y="15167"/>
                </a:cubicBezTo>
                <a:cubicBezTo>
                  <a:pt x="13253" y="15097"/>
                  <a:pt x="13270" y="15020"/>
                  <a:pt x="13263" y="14997"/>
                </a:cubicBezTo>
                <a:cubicBezTo>
                  <a:pt x="13241" y="14928"/>
                  <a:pt x="13293" y="14915"/>
                  <a:pt x="13378" y="14967"/>
                </a:cubicBezTo>
                <a:cubicBezTo>
                  <a:pt x="13421" y="14994"/>
                  <a:pt x="13477" y="15006"/>
                  <a:pt x="13502" y="14997"/>
                </a:cubicBezTo>
                <a:cubicBezTo>
                  <a:pt x="13526" y="14987"/>
                  <a:pt x="13573" y="15002"/>
                  <a:pt x="13606" y="15029"/>
                </a:cubicBezTo>
                <a:cubicBezTo>
                  <a:pt x="13639" y="15055"/>
                  <a:pt x="13685" y="15069"/>
                  <a:pt x="13708" y="15058"/>
                </a:cubicBezTo>
                <a:cubicBezTo>
                  <a:pt x="13731" y="15047"/>
                  <a:pt x="13765" y="15055"/>
                  <a:pt x="13786" y="15076"/>
                </a:cubicBezTo>
                <a:cubicBezTo>
                  <a:pt x="13806" y="15097"/>
                  <a:pt x="13869" y="15120"/>
                  <a:pt x="13925" y="15126"/>
                </a:cubicBezTo>
                <a:cubicBezTo>
                  <a:pt x="14050" y="15140"/>
                  <a:pt x="14075" y="15157"/>
                  <a:pt x="14057" y="15215"/>
                </a:cubicBezTo>
                <a:cubicBezTo>
                  <a:pt x="14038" y="15276"/>
                  <a:pt x="14095" y="15358"/>
                  <a:pt x="14142" y="15336"/>
                </a:cubicBezTo>
                <a:cubicBezTo>
                  <a:pt x="14162" y="15326"/>
                  <a:pt x="14202" y="15349"/>
                  <a:pt x="14229" y="15384"/>
                </a:cubicBezTo>
                <a:cubicBezTo>
                  <a:pt x="14266" y="15433"/>
                  <a:pt x="14284" y="15438"/>
                  <a:pt x="14311" y="15411"/>
                </a:cubicBezTo>
                <a:cubicBezTo>
                  <a:pt x="14329" y="15392"/>
                  <a:pt x="14355" y="15385"/>
                  <a:pt x="14368" y="15395"/>
                </a:cubicBezTo>
                <a:cubicBezTo>
                  <a:pt x="14381" y="15405"/>
                  <a:pt x="14390" y="15388"/>
                  <a:pt x="14389" y="15359"/>
                </a:cubicBezTo>
                <a:cubicBezTo>
                  <a:pt x="14384" y="15292"/>
                  <a:pt x="14507" y="15268"/>
                  <a:pt x="14563" y="15325"/>
                </a:cubicBezTo>
                <a:cubicBezTo>
                  <a:pt x="14603" y="15366"/>
                  <a:pt x="14620" y="15370"/>
                  <a:pt x="14797" y="15395"/>
                </a:cubicBezTo>
                <a:cubicBezTo>
                  <a:pt x="14981" y="15422"/>
                  <a:pt x="15059" y="15468"/>
                  <a:pt x="15136" y="15595"/>
                </a:cubicBezTo>
                <a:cubicBezTo>
                  <a:pt x="15185" y="15676"/>
                  <a:pt x="15223" y="15713"/>
                  <a:pt x="15251" y="15702"/>
                </a:cubicBezTo>
                <a:cubicBezTo>
                  <a:pt x="15274" y="15694"/>
                  <a:pt x="15300" y="15701"/>
                  <a:pt x="15309" y="15718"/>
                </a:cubicBezTo>
                <a:cubicBezTo>
                  <a:pt x="15333" y="15767"/>
                  <a:pt x="15371" y="15756"/>
                  <a:pt x="15355" y="15705"/>
                </a:cubicBezTo>
                <a:cubicBezTo>
                  <a:pt x="15331" y="15630"/>
                  <a:pt x="15458" y="15578"/>
                  <a:pt x="15537" y="15630"/>
                </a:cubicBezTo>
                <a:cubicBezTo>
                  <a:pt x="15572" y="15653"/>
                  <a:pt x="15633" y="15668"/>
                  <a:pt x="15674" y="15664"/>
                </a:cubicBezTo>
                <a:cubicBezTo>
                  <a:pt x="15722" y="15659"/>
                  <a:pt x="15753" y="15675"/>
                  <a:pt x="15763" y="15707"/>
                </a:cubicBezTo>
                <a:cubicBezTo>
                  <a:pt x="15772" y="15736"/>
                  <a:pt x="15796" y="15750"/>
                  <a:pt x="15822" y="15741"/>
                </a:cubicBezTo>
                <a:cubicBezTo>
                  <a:pt x="15880" y="15723"/>
                  <a:pt x="16167" y="15795"/>
                  <a:pt x="16201" y="15837"/>
                </a:cubicBezTo>
                <a:cubicBezTo>
                  <a:pt x="16215" y="15854"/>
                  <a:pt x="16241" y="15861"/>
                  <a:pt x="16258" y="15853"/>
                </a:cubicBezTo>
                <a:cubicBezTo>
                  <a:pt x="16276" y="15844"/>
                  <a:pt x="16299" y="15853"/>
                  <a:pt x="16308" y="15871"/>
                </a:cubicBezTo>
                <a:cubicBezTo>
                  <a:pt x="16317" y="15889"/>
                  <a:pt x="16362" y="15903"/>
                  <a:pt x="16408" y="15903"/>
                </a:cubicBezTo>
                <a:cubicBezTo>
                  <a:pt x="16455" y="15903"/>
                  <a:pt x="16500" y="15917"/>
                  <a:pt x="16509" y="15935"/>
                </a:cubicBezTo>
                <a:cubicBezTo>
                  <a:pt x="16517" y="15952"/>
                  <a:pt x="16547" y="15959"/>
                  <a:pt x="16573" y="15948"/>
                </a:cubicBezTo>
                <a:cubicBezTo>
                  <a:pt x="16602" y="15937"/>
                  <a:pt x="16626" y="15947"/>
                  <a:pt x="16633" y="15971"/>
                </a:cubicBezTo>
                <a:cubicBezTo>
                  <a:pt x="16639" y="15993"/>
                  <a:pt x="16648" y="16244"/>
                  <a:pt x="16655" y="16531"/>
                </a:cubicBezTo>
                <a:cubicBezTo>
                  <a:pt x="16667" y="17015"/>
                  <a:pt x="16677" y="17133"/>
                  <a:pt x="16714" y="17253"/>
                </a:cubicBezTo>
                <a:cubicBezTo>
                  <a:pt x="16722" y="17278"/>
                  <a:pt x="16727" y="17311"/>
                  <a:pt x="16724" y="17326"/>
                </a:cubicBezTo>
                <a:cubicBezTo>
                  <a:pt x="16721" y="17341"/>
                  <a:pt x="16732" y="17431"/>
                  <a:pt x="16748" y="17526"/>
                </a:cubicBezTo>
                <a:cubicBezTo>
                  <a:pt x="16764" y="17621"/>
                  <a:pt x="16779" y="17712"/>
                  <a:pt x="16781" y="17729"/>
                </a:cubicBezTo>
                <a:cubicBezTo>
                  <a:pt x="16784" y="17746"/>
                  <a:pt x="16804" y="17802"/>
                  <a:pt x="16828" y="17856"/>
                </a:cubicBezTo>
                <a:cubicBezTo>
                  <a:pt x="16851" y="17910"/>
                  <a:pt x="16870" y="17969"/>
                  <a:pt x="16870" y="17986"/>
                </a:cubicBezTo>
                <a:cubicBezTo>
                  <a:pt x="16870" y="18003"/>
                  <a:pt x="16918" y="18138"/>
                  <a:pt x="16976" y="18287"/>
                </a:cubicBezTo>
                <a:cubicBezTo>
                  <a:pt x="17034" y="18435"/>
                  <a:pt x="17079" y="18565"/>
                  <a:pt x="17076" y="18578"/>
                </a:cubicBezTo>
                <a:cubicBezTo>
                  <a:pt x="17073" y="18591"/>
                  <a:pt x="17080" y="18603"/>
                  <a:pt x="17093" y="18603"/>
                </a:cubicBezTo>
                <a:cubicBezTo>
                  <a:pt x="17106" y="18603"/>
                  <a:pt x="17153" y="18669"/>
                  <a:pt x="17197" y="18749"/>
                </a:cubicBezTo>
                <a:cubicBezTo>
                  <a:pt x="17241" y="18829"/>
                  <a:pt x="17296" y="18910"/>
                  <a:pt x="17321" y="18931"/>
                </a:cubicBezTo>
                <a:cubicBezTo>
                  <a:pt x="17346" y="18952"/>
                  <a:pt x="17378" y="19015"/>
                  <a:pt x="17393" y="19072"/>
                </a:cubicBezTo>
                <a:cubicBezTo>
                  <a:pt x="17408" y="19128"/>
                  <a:pt x="17446" y="19191"/>
                  <a:pt x="17477" y="19211"/>
                </a:cubicBezTo>
                <a:cubicBezTo>
                  <a:pt x="17644" y="19318"/>
                  <a:pt x="17682" y="19362"/>
                  <a:pt x="17675" y="19436"/>
                </a:cubicBezTo>
                <a:cubicBezTo>
                  <a:pt x="17666" y="19548"/>
                  <a:pt x="17769" y="19650"/>
                  <a:pt x="17900" y="19662"/>
                </a:cubicBezTo>
                <a:cubicBezTo>
                  <a:pt x="17976" y="19668"/>
                  <a:pt x="18022" y="19694"/>
                  <a:pt x="18057" y="19746"/>
                </a:cubicBezTo>
                <a:cubicBezTo>
                  <a:pt x="18095" y="19801"/>
                  <a:pt x="18129" y="19817"/>
                  <a:pt x="18195" y="19812"/>
                </a:cubicBezTo>
                <a:cubicBezTo>
                  <a:pt x="18243" y="19808"/>
                  <a:pt x="18297" y="19819"/>
                  <a:pt x="18315" y="19837"/>
                </a:cubicBezTo>
                <a:cubicBezTo>
                  <a:pt x="18364" y="19886"/>
                  <a:pt x="19158" y="19869"/>
                  <a:pt x="19269" y="19816"/>
                </a:cubicBezTo>
                <a:cubicBezTo>
                  <a:pt x="19289" y="19807"/>
                  <a:pt x="19334" y="19795"/>
                  <a:pt x="19369" y="19789"/>
                </a:cubicBezTo>
                <a:cubicBezTo>
                  <a:pt x="19403" y="19784"/>
                  <a:pt x="19456" y="19764"/>
                  <a:pt x="19486" y="19744"/>
                </a:cubicBezTo>
                <a:cubicBezTo>
                  <a:pt x="19516" y="19723"/>
                  <a:pt x="19554" y="19705"/>
                  <a:pt x="19571" y="19705"/>
                </a:cubicBezTo>
                <a:cubicBezTo>
                  <a:pt x="19613" y="19705"/>
                  <a:pt x="20022" y="19491"/>
                  <a:pt x="20068" y="19445"/>
                </a:cubicBezTo>
                <a:cubicBezTo>
                  <a:pt x="20089" y="19425"/>
                  <a:pt x="20121" y="19415"/>
                  <a:pt x="20138" y="19423"/>
                </a:cubicBezTo>
                <a:cubicBezTo>
                  <a:pt x="20156" y="19430"/>
                  <a:pt x="20168" y="19423"/>
                  <a:pt x="20164" y="19409"/>
                </a:cubicBezTo>
                <a:cubicBezTo>
                  <a:pt x="20153" y="19363"/>
                  <a:pt x="20250" y="19212"/>
                  <a:pt x="20281" y="19227"/>
                </a:cubicBezTo>
                <a:cubicBezTo>
                  <a:pt x="20321" y="19246"/>
                  <a:pt x="20569" y="18938"/>
                  <a:pt x="20569" y="18869"/>
                </a:cubicBezTo>
                <a:cubicBezTo>
                  <a:pt x="20569" y="18840"/>
                  <a:pt x="20594" y="18802"/>
                  <a:pt x="20626" y="18787"/>
                </a:cubicBezTo>
                <a:cubicBezTo>
                  <a:pt x="20659" y="18772"/>
                  <a:pt x="20724" y="18700"/>
                  <a:pt x="20771" y="18628"/>
                </a:cubicBezTo>
                <a:cubicBezTo>
                  <a:pt x="20836" y="18528"/>
                  <a:pt x="20856" y="18468"/>
                  <a:pt x="20856" y="18373"/>
                </a:cubicBezTo>
                <a:cubicBezTo>
                  <a:pt x="20856" y="18265"/>
                  <a:pt x="20861" y="18252"/>
                  <a:pt x="20906" y="18259"/>
                </a:cubicBezTo>
                <a:cubicBezTo>
                  <a:pt x="20942" y="18265"/>
                  <a:pt x="20968" y="18242"/>
                  <a:pt x="20988" y="18189"/>
                </a:cubicBezTo>
                <a:cubicBezTo>
                  <a:pt x="21004" y="18145"/>
                  <a:pt x="21034" y="18103"/>
                  <a:pt x="21055" y="18093"/>
                </a:cubicBezTo>
                <a:cubicBezTo>
                  <a:pt x="21075" y="18083"/>
                  <a:pt x="21086" y="18062"/>
                  <a:pt x="21079" y="18047"/>
                </a:cubicBezTo>
                <a:cubicBezTo>
                  <a:pt x="21071" y="18033"/>
                  <a:pt x="21083" y="17983"/>
                  <a:pt x="21103" y="17936"/>
                </a:cubicBezTo>
                <a:cubicBezTo>
                  <a:pt x="21123" y="17889"/>
                  <a:pt x="21130" y="17829"/>
                  <a:pt x="21120" y="17804"/>
                </a:cubicBezTo>
                <a:cubicBezTo>
                  <a:pt x="21086" y="17720"/>
                  <a:pt x="21105" y="17666"/>
                  <a:pt x="21166" y="17665"/>
                </a:cubicBezTo>
                <a:cubicBezTo>
                  <a:pt x="21218" y="17664"/>
                  <a:pt x="21234" y="17634"/>
                  <a:pt x="21294" y="17428"/>
                </a:cubicBezTo>
                <a:cubicBezTo>
                  <a:pt x="21332" y="17298"/>
                  <a:pt x="21357" y="17191"/>
                  <a:pt x="21350" y="17191"/>
                </a:cubicBezTo>
                <a:cubicBezTo>
                  <a:pt x="21342" y="17191"/>
                  <a:pt x="21349" y="17173"/>
                  <a:pt x="21364" y="17150"/>
                </a:cubicBezTo>
                <a:cubicBezTo>
                  <a:pt x="21385" y="17121"/>
                  <a:pt x="21381" y="17092"/>
                  <a:pt x="21351" y="17041"/>
                </a:cubicBezTo>
                <a:cubicBezTo>
                  <a:pt x="21315" y="16977"/>
                  <a:pt x="21316" y="16972"/>
                  <a:pt x="21363" y="16957"/>
                </a:cubicBezTo>
                <a:cubicBezTo>
                  <a:pt x="21401" y="16945"/>
                  <a:pt x="21423" y="16890"/>
                  <a:pt x="21455" y="16727"/>
                </a:cubicBezTo>
                <a:cubicBezTo>
                  <a:pt x="21495" y="16531"/>
                  <a:pt x="21494" y="16509"/>
                  <a:pt x="21457" y="16458"/>
                </a:cubicBezTo>
                <a:cubicBezTo>
                  <a:pt x="21401" y="16382"/>
                  <a:pt x="21407" y="16324"/>
                  <a:pt x="21479" y="16247"/>
                </a:cubicBezTo>
                <a:cubicBezTo>
                  <a:pt x="21514" y="16210"/>
                  <a:pt x="21543" y="16148"/>
                  <a:pt x="21544" y="16110"/>
                </a:cubicBezTo>
                <a:cubicBezTo>
                  <a:pt x="21545" y="16072"/>
                  <a:pt x="21555" y="15971"/>
                  <a:pt x="21565" y="15885"/>
                </a:cubicBezTo>
                <a:cubicBezTo>
                  <a:pt x="21580" y="15754"/>
                  <a:pt x="21576" y="15729"/>
                  <a:pt x="21544" y="15732"/>
                </a:cubicBezTo>
                <a:cubicBezTo>
                  <a:pt x="21490" y="15737"/>
                  <a:pt x="21494" y="15655"/>
                  <a:pt x="21550" y="15577"/>
                </a:cubicBezTo>
                <a:cubicBezTo>
                  <a:pt x="21591" y="15520"/>
                  <a:pt x="21594" y="15482"/>
                  <a:pt x="21578" y="15299"/>
                </a:cubicBezTo>
                <a:cubicBezTo>
                  <a:pt x="21567" y="15184"/>
                  <a:pt x="21558" y="15029"/>
                  <a:pt x="21555" y="14953"/>
                </a:cubicBezTo>
                <a:cubicBezTo>
                  <a:pt x="21543" y="14588"/>
                  <a:pt x="21511" y="14399"/>
                  <a:pt x="21461" y="14366"/>
                </a:cubicBezTo>
                <a:cubicBezTo>
                  <a:pt x="21425" y="14342"/>
                  <a:pt x="21420" y="14325"/>
                  <a:pt x="21440" y="14300"/>
                </a:cubicBezTo>
                <a:cubicBezTo>
                  <a:pt x="21481" y="14251"/>
                  <a:pt x="21474" y="14159"/>
                  <a:pt x="21418" y="13961"/>
                </a:cubicBezTo>
                <a:cubicBezTo>
                  <a:pt x="21391" y="13865"/>
                  <a:pt x="21378" y="13762"/>
                  <a:pt x="21387" y="13733"/>
                </a:cubicBezTo>
                <a:cubicBezTo>
                  <a:pt x="21400" y="13689"/>
                  <a:pt x="21396" y="13685"/>
                  <a:pt x="21364" y="13717"/>
                </a:cubicBezTo>
                <a:cubicBezTo>
                  <a:pt x="21319" y="13762"/>
                  <a:pt x="21293" y="13739"/>
                  <a:pt x="21292" y="13651"/>
                </a:cubicBezTo>
                <a:cubicBezTo>
                  <a:pt x="21292" y="13616"/>
                  <a:pt x="21265" y="13536"/>
                  <a:pt x="21233" y="13471"/>
                </a:cubicBezTo>
                <a:cubicBezTo>
                  <a:pt x="21200" y="13407"/>
                  <a:pt x="21178" y="13328"/>
                  <a:pt x="21185" y="13298"/>
                </a:cubicBezTo>
                <a:cubicBezTo>
                  <a:pt x="21193" y="13261"/>
                  <a:pt x="21179" y="13238"/>
                  <a:pt x="21140" y="13225"/>
                </a:cubicBezTo>
                <a:cubicBezTo>
                  <a:pt x="21109" y="13215"/>
                  <a:pt x="21089" y="13199"/>
                  <a:pt x="21097" y="13189"/>
                </a:cubicBezTo>
                <a:cubicBezTo>
                  <a:pt x="21105" y="13179"/>
                  <a:pt x="21075" y="13126"/>
                  <a:pt x="21032" y="13071"/>
                </a:cubicBezTo>
                <a:cubicBezTo>
                  <a:pt x="20990" y="13015"/>
                  <a:pt x="20905" y="12905"/>
                  <a:pt x="20843" y="12825"/>
                </a:cubicBezTo>
                <a:cubicBezTo>
                  <a:pt x="20781" y="12744"/>
                  <a:pt x="20730" y="12665"/>
                  <a:pt x="20730" y="12649"/>
                </a:cubicBezTo>
                <a:cubicBezTo>
                  <a:pt x="20730" y="12634"/>
                  <a:pt x="20720" y="12619"/>
                  <a:pt x="20706" y="12617"/>
                </a:cubicBezTo>
                <a:cubicBezTo>
                  <a:pt x="20659" y="12611"/>
                  <a:pt x="20470" y="12430"/>
                  <a:pt x="20483" y="12403"/>
                </a:cubicBezTo>
                <a:cubicBezTo>
                  <a:pt x="20494" y="12382"/>
                  <a:pt x="20458" y="12366"/>
                  <a:pt x="20437" y="12383"/>
                </a:cubicBezTo>
                <a:cubicBezTo>
                  <a:pt x="20412" y="12404"/>
                  <a:pt x="20317" y="12302"/>
                  <a:pt x="20328" y="12267"/>
                </a:cubicBezTo>
                <a:cubicBezTo>
                  <a:pt x="20342" y="12220"/>
                  <a:pt x="20239" y="12172"/>
                  <a:pt x="20196" y="12205"/>
                </a:cubicBezTo>
                <a:cubicBezTo>
                  <a:pt x="20183" y="12216"/>
                  <a:pt x="20140" y="12207"/>
                  <a:pt x="20101" y="12187"/>
                </a:cubicBezTo>
                <a:cubicBezTo>
                  <a:pt x="20016" y="12144"/>
                  <a:pt x="20024" y="12147"/>
                  <a:pt x="19931" y="12117"/>
                </a:cubicBezTo>
                <a:cubicBezTo>
                  <a:pt x="19889" y="12103"/>
                  <a:pt x="19844" y="12084"/>
                  <a:pt x="19831" y="12073"/>
                </a:cubicBezTo>
                <a:cubicBezTo>
                  <a:pt x="19817" y="12063"/>
                  <a:pt x="19784" y="12053"/>
                  <a:pt x="19756" y="12051"/>
                </a:cubicBezTo>
                <a:cubicBezTo>
                  <a:pt x="19657" y="12040"/>
                  <a:pt x="19569" y="12019"/>
                  <a:pt x="19556" y="12003"/>
                </a:cubicBezTo>
                <a:cubicBezTo>
                  <a:pt x="19539" y="11982"/>
                  <a:pt x="19262" y="12003"/>
                  <a:pt x="19020" y="12044"/>
                </a:cubicBezTo>
                <a:cubicBezTo>
                  <a:pt x="18917" y="12061"/>
                  <a:pt x="18798" y="12081"/>
                  <a:pt x="18757" y="12087"/>
                </a:cubicBezTo>
                <a:cubicBezTo>
                  <a:pt x="18715" y="12093"/>
                  <a:pt x="18637" y="12125"/>
                  <a:pt x="18582" y="12160"/>
                </a:cubicBezTo>
                <a:cubicBezTo>
                  <a:pt x="18528" y="12195"/>
                  <a:pt x="18464" y="12224"/>
                  <a:pt x="18439" y="12224"/>
                </a:cubicBezTo>
                <a:cubicBezTo>
                  <a:pt x="18415" y="12224"/>
                  <a:pt x="18377" y="12259"/>
                  <a:pt x="18354" y="12301"/>
                </a:cubicBezTo>
                <a:cubicBezTo>
                  <a:pt x="18330" y="12346"/>
                  <a:pt x="18290" y="12376"/>
                  <a:pt x="18256" y="12376"/>
                </a:cubicBezTo>
                <a:cubicBezTo>
                  <a:pt x="18220" y="12376"/>
                  <a:pt x="18148" y="12434"/>
                  <a:pt x="18070" y="12526"/>
                </a:cubicBezTo>
                <a:cubicBezTo>
                  <a:pt x="18000" y="12609"/>
                  <a:pt x="17910" y="12695"/>
                  <a:pt x="17872" y="12718"/>
                </a:cubicBezTo>
                <a:cubicBezTo>
                  <a:pt x="17834" y="12740"/>
                  <a:pt x="17804" y="12773"/>
                  <a:pt x="17803" y="12788"/>
                </a:cubicBezTo>
                <a:cubicBezTo>
                  <a:pt x="17803" y="12803"/>
                  <a:pt x="17736" y="12896"/>
                  <a:pt x="17655" y="12998"/>
                </a:cubicBezTo>
                <a:cubicBezTo>
                  <a:pt x="17574" y="13099"/>
                  <a:pt x="17508" y="13198"/>
                  <a:pt x="17508" y="13216"/>
                </a:cubicBezTo>
                <a:cubicBezTo>
                  <a:pt x="17508" y="13234"/>
                  <a:pt x="17480" y="13265"/>
                  <a:pt x="17447" y="13285"/>
                </a:cubicBezTo>
                <a:cubicBezTo>
                  <a:pt x="17414" y="13305"/>
                  <a:pt x="17379" y="13339"/>
                  <a:pt x="17367" y="13362"/>
                </a:cubicBezTo>
                <a:cubicBezTo>
                  <a:pt x="17356" y="13385"/>
                  <a:pt x="17333" y="13404"/>
                  <a:pt x="17315" y="13405"/>
                </a:cubicBezTo>
                <a:cubicBezTo>
                  <a:pt x="17298" y="13406"/>
                  <a:pt x="17285" y="13426"/>
                  <a:pt x="17289" y="13448"/>
                </a:cubicBezTo>
                <a:cubicBezTo>
                  <a:pt x="17293" y="13471"/>
                  <a:pt x="17281" y="13510"/>
                  <a:pt x="17262" y="13537"/>
                </a:cubicBezTo>
                <a:cubicBezTo>
                  <a:pt x="17242" y="13565"/>
                  <a:pt x="17228" y="13641"/>
                  <a:pt x="17230" y="13706"/>
                </a:cubicBezTo>
                <a:cubicBezTo>
                  <a:pt x="17233" y="13817"/>
                  <a:pt x="17218" y="13847"/>
                  <a:pt x="17134" y="13883"/>
                </a:cubicBezTo>
                <a:cubicBezTo>
                  <a:pt x="17120" y="13889"/>
                  <a:pt x="17110" y="13911"/>
                  <a:pt x="17111" y="13931"/>
                </a:cubicBezTo>
                <a:cubicBezTo>
                  <a:pt x="17113" y="13951"/>
                  <a:pt x="17081" y="14013"/>
                  <a:pt x="17041" y="14068"/>
                </a:cubicBezTo>
                <a:cubicBezTo>
                  <a:pt x="17001" y="14123"/>
                  <a:pt x="16975" y="14187"/>
                  <a:pt x="16982" y="14209"/>
                </a:cubicBezTo>
                <a:cubicBezTo>
                  <a:pt x="16989" y="14232"/>
                  <a:pt x="16971" y="14260"/>
                  <a:pt x="16943" y="14273"/>
                </a:cubicBezTo>
                <a:cubicBezTo>
                  <a:pt x="16896" y="14294"/>
                  <a:pt x="16896" y="14300"/>
                  <a:pt x="16931" y="14336"/>
                </a:cubicBezTo>
                <a:cubicBezTo>
                  <a:pt x="16953" y="14359"/>
                  <a:pt x="16970" y="14367"/>
                  <a:pt x="16970" y="14355"/>
                </a:cubicBezTo>
                <a:cubicBezTo>
                  <a:pt x="16970" y="14342"/>
                  <a:pt x="16987" y="14349"/>
                  <a:pt x="17008" y="14371"/>
                </a:cubicBezTo>
                <a:cubicBezTo>
                  <a:pt x="17053" y="14417"/>
                  <a:pt x="17012" y="14500"/>
                  <a:pt x="16956" y="14473"/>
                </a:cubicBezTo>
                <a:cubicBezTo>
                  <a:pt x="16936" y="14464"/>
                  <a:pt x="16892" y="14477"/>
                  <a:pt x="16857" y="14505"/>
                </a:cubicBezTo>
                <a:cubicBezTo>
                  <a:pt x="16803" y="14548"/>
                  <a:pt x="16772" y="14552"/>
                  <a:pt x="16638" y="14523"/>
                </a:cubicBezTo>
                <a:cubicBezTo>
                  <a:pt x="16492" y="14491"/>
                  <a:pt x="16330" y="14445"/>
                  <a:pt x="16245" y="14409"/>
                </a:cubicBezTo>
                <a:cubicBezTo>
                  <a:pt x="16225" y="14401"/>
                  <a:pt x="16176" y="14389"/>
                  <a:pt x="16138" y="14384"/>
                </a:cubicBezTo>
                <a:cubicBezTo>
                  <a:pt x="16067" y="14376"/>
                  <a:pt x="15902" y="14203"/>
                  <a:pt x="15939" y="14177"/>
                </a:cubicBezTo>
                <a:cubicBezTo>
                  <a:pt x="15950" y="14169"/>
                  <a:pt x="16001" y="14147"/>
                  <a:pt x="16052" y="14127"/>
                </a:cubicBezTo>
                <a:cubicBezTo>
                  <a:pt x="16104" y="14107"/>
                  <a:pt x="16147" y="14080"/>
                  <a:pt x="16147" y="14068"/>
                </a:cubicBezTo>
                <a:cubicBezTo>
                  <a:pt x="16147" y="13932"/>
                  <a:pt x="15690" y="13777"/>
                  <a:pt x="15603" y="13883"/>
                </a:cubicBezTo>
                <a:cubicBezTo>
                  <a:pt x="15542" y="13959"/>
                  <a:pt x="15192" y="13899"/>
                  <a:pt x="15232" y="13820"/>
                </a:cubicBezTo>
                <a:cubicBezTo>
                  <a:pt x="15240" y="13805"/>
                  <a:pt x="15223" y="13787"/>
                  <a:pt x="15195" y="13779"/>
                </a:cubicBezTo>
                <a:cubicBezTo>
                  <a:pt x="15159" y="13767"/>
                  <a:pt x="15151" y="13747"/>
                  <a:pt x="15164" y="13706"/>
                </a:cubicBezTo>
                <a:cubicBezTo>
                  <a:pt x="15178" y="13660"/>
                  <a:pt x="15175" y="13656"/>
                  <a:pt x="15145" y="13685"/>
                </a:cubicBezTo>
                <a:cubicBezTo>
                  <a:pt x="15118" y="13713"/>
                  <a:pt x="15089" y="13712"/>
                  <a:pt x="15025" y="13678"/>
                </a:cubicBezTo>
                <a:cubicBezTo>
                  <a:pt x="14950" y="13640"/>
                  <a:pt x="14944" y="13629"/>
                  <a:pt x="14975" y="13583"/>
                </a:cubicBezTo>
                <a:cubicBezTo>
                  <a:pt x="14999" y="13546"/>
                  <a:pt x="15001" y="13536"/>
                  <a:pt x="14978" y="13553"/>
                </a:cubicBezTo>
                <a:cubicBezTo>
                  <a:pt x="14958" y="13568"/>
                  <a:pt x="14902" y="13533"/>
                  <a:pt x="14828" y="13458"/>
                </a:cubicBezTo>
                <a:cubicBezTo>
                  <a:pt x="14763" y="13391"/>
                  <a:pt x="14697" y="13342"/>
                  <a:pt x="14682" y="13348"/>
                </a:cubicBezTo>
                <a:cubicBezTo>
                  <a:pt x="14666" y="13355"/>
                  <a:pt x="14613" y="13305"/>
                  <a:pt x="14563" y="13237"/>
                </a:cubicBezTo>
                <a:cubicBezTo>
                  <a:pt x="14513" y="13169"/>
                  <a:pt x="14459" y="13116"/>
                  <a:pt x="14442" y="13121"/>
                </a:cubicBezTo>
                <a:cubicBezTo>
                  <a:pt x="14425" y="13125"/>
                  <a:pt x="14406" y="13095"/>
                  <a:pt x="14402" y="13052"/>
                </a:cubicBezTo>
                <a:cubicBezTo>
                  <a:pt x="14389" y="12942"/>
                  <a:pt x="14353" y="12908"/>
                  <a:pt x="14316" y="12970"/>
                </a:cubicBezTo>
                <a:cubicBezTo>
                  <a:pt x="14287" y="13019"/>
                  <a:pt x="14281" y="13017"/>
                  <a:pt x="14229" y="12973"/>
                </a:cubicBezTo>
                <a:cubicBezTo>
                  <a:pt x="14198" y="12946"/>
                  <a:pt x="14178" y="12911"/>
                  <a:pt x="14186" y="12895"/>
                </a:cubicBezTo>
                <a:cubicBezTo>
                  <a:pt x="14194" y="12879"/>
                  <a:pt x="14192" y="12868"/>
                  <a:pt x="14181" y="12872"/>
                </a:cubicBezTo>
                <a:cubicBezTo>
                  <a:pt x="14141" y="12887"/>
                  <a:pt x="14047" y="12802"/>
                  <a:pt x="14064" y="12768"/>
                </a:cubicBezTo>
                <a:cubicBezTo>
                  <a:pt x="14075" y="12746"/>
                  <a:pt x="14066" y="12741"/>
                  <a:pt x="14044" y="12752"/>
                </a:cubicBezTo>
                <a:cubicBezTo>
                  <a:pt x="14023" y="12761"/>
                  <a:pt x="13976" y="12729"/>
                  <a:pt x="13934" y="12677"/>
                </a:cubicBezTo>
                <a:cubicBezTo>
                  <a:pt x="13893" y="12626"/>
                  <a:pt x="13836" y="12572"/>
                  <a:pt x="13806" y="12558"/>
                </a:cubicBezTo>
                <a:cubicBezTo>
                  <a:pt x="13752" y="12533"/>
                  <a:pt x="13743" y="12488"/>
                  <a:pt x="13780" y="12415"/>
                </a:cubicBezTo>
                <a:cubicBezTo>
                  <a:pt x="13807" y="12363"/>
                  <a:pt x="13774" y="12367"/>
                  <a:pt x="13725" y="12422"/>
                </a:cubicBezTo>
                <a:cubicBezTo>
                  <a:pt x="13689" y="12461"/>
                  <a:pt x="13675" y="12457"/>
                  <a:pt x="13602" y="12388"/>
                </a:cubicBezTo>
                <a:cubicBezTo>
                  <a:pt x="13555" y="12342"/>
                  <a:pt x="13526" y="12291"/>
                  <a:pt x="13533" y="12267"/>
                </a:cubicBezTo>
                <a:cubicBezTo>
                  <a:pt x="13541" y="12244"/>
                  <a:pt x="13534" y="12224"/>
                  <a:pt x="13520" y="12224"/>
                </a:cubicBezTo>
                <a:cubicBezTo>
                  <a:pt x="13493" y="12224"/>
                  <a:pt x="13412" y="12010"/>
                  <a:pt x="13431" y="11987"/>
                </a:cubicBezTo>
                <a:cubicBezTo>
                  <a:pt x="13438" y="11979"/>
                  <a:pt x="13417" y="11924"/>
                  <a:pt x="13383" y="11864"/>
                </a:cubicBezTo>
                <a:cubicBezTo>
                  <a:pt x="13347" y="11799"/>
                  <a:pt x="13328" y="11731"/>
                  <a:pt x="13337" y="11698"/>
                </a:cubicBezTo>
                <a:cubicBezTo>
                  <a:pt x="13345" y="11667"/>
                  <a:pt x="13341" y="11641"/>
                  <a:pt x="13328" y="11641"/>
                </a:cubicBezTo>
                <a:cubicBezTo>
                  <a:pt x="13314" y="11641"/>
                  <a:pt x="13266" y="11563"/>
                  <a:pt x="13220" y="11468"/>
                </a:cubicBezTo>
                <a:cubicBezTo>
                  <a:pt x="13174" y="11372"/>
                  <a:pt x="13124" y="11272"/>
                  <a:pt x="13111" y="11245"/>
                </a:cubicBezTo>
                <a:cubicBezTo>
                  <a:pt x="13097" y="11217"/>
                  <a:pt x="13029" y="11113"/>
                  <a:pt x="12960" y="11015"/>
                </a:cubicBezTo>
                <a:cubicBezTo>
                  <a:pt x="12892" y="10917"/>
                  <a:pt x="12838" y="10824"/>
                  <a:pt x="12842" y="10810"/>
                </a:cubicBezTo>
                <a:cubicBezTo>
                  <a:pt x="12845" y="10795"/>
                  <a:pt x="12831" y="10792"/>
                  <a:pt x="12812" y="10801"/>
                </a:cubicBezTo>
                <a:cubicBezTo>
                  <a:pt x="12791" y="10810"/>
                  <a:pt x="12759" y="10785"/>
                  <a:pt x="12734" y="10739"/>
                </a:cubicBezTo>
                <a:cubicBezTo>
                  <a:pt x="12711" y="10696"/>
                  <a:pt x="12677" y="10660"/>
                  <a:pt x="12658" y="10660"/>
                </a:cubicBezTo>
                <a:cubicBezTo>
                  <a:pt x="12639" y="10660"/>
                  <a:pt x="12609" y="10624"/>
                  <a:pt x="12593" y="10582"/>
                </a:cubicBezTo>
                <a:cubicBezTo>
                  <a:pt x="12571" y="10524"/>
                  <a:pt x="12557" y="10515"/>
                  <a:pt x="12532" y="10541"/>
                </a:cubicBezTo>
                <a:cubicBezTo>
                  <a:pt x="12507" y="10567"/>
                  <a:pt x="12492" y="10554"/>
                  <a:pt x="12469" y="10491"/>
                </a:cubicBezTo>
                <a:cubicBezTo>
                  <a:pt x="12448" y="10436"/>
                  <a:pt x="12424" y="10416"/>
                  <a:pt x="12395" y="10425"/>
                </a:cubicBezTo>
                <a:cubicBezTo>
                  <a:pt x="12351" y="10439"/>
                  <a:pt x="12268" y="10353"/>
                  <a:pt x="12276" y="10302"/>
                </a:cubicBezTo>
                <a:cubicBezTo>
                  <a:pt x="12285" y="10243"/>
                  <a:pt x="12271" y="10239"/>
                  <a:pt x="12181" y="10263"/>
                </a:cubicBezTo>
                <a:cubicBezTo>
                  <a:pt x="12104" y="10285"/>
                  <a:pt x="12079" y="10278"/>
                  <a:pt x="12042" y="10229"/>
                </a:cubicBezTo>
                <a:cubicBezTo>
                  <a:pt x="12006" y="10181"/>
                  <a:pt x="11977" y="10173"/>
                  <a:pt x="11886" y="10188"/>
                </a:cubicBezTo>
                <a:cubicBezTo>
                  <a:pt x="11804" y="10202"/>
                  <a:pt x="11759" y="10193"/>
                  <a:pt x="11710" y="10154"/>
                </a:cubicBezTo>
                <a:cubicBezTo>
                  <a:pt x="11674" y="10125"/>
                  <a:pt x="11629" y="10111"/>
                  <a:pt x="11610" y="10120"/>
                </a:cubicBezTo>
                <a:cubicBezTo>
                  <a:pt x="11542" y="10152"/>
                  <a:pt x="11525" y="10039"/>
                  <a:pt x="11582" y="9940"/>
                </a:cubicBezTo>
                <a:cubicBezTo>
                  <a:pt x="11612" y="9889"/>
                  <a:pt x="11636" y="9822"/>
                  <a:pt x="11636" y="9790"/>
                </a:cubicBezTo>
                <a:cubicBezTo>
                  <a:pt x="11636" y="9758"/>
                  <a:pt x="11662" y="9720"/>
                  <a:pt x="11693" y="9706"/>
                </a:cubicBezTo>
                <a:cubicBezTo>
                  <a:pt x="11724" y="9692"/>
                  <a:pt x="11749" y="9689"/>
                  <a:pt x="11749" y="9699"/>
                </a:cubicBezTo>
                <a:cubicBezTo>
                  <a:pt x="11749" y="9709"/>
                  <a:pt x="11765" y="9700"/>
                  <a:pt x="11784" y="9681"/>
                </a:cubicBezTo>
                <a:cubicBezTo>
                  <a:pt x="11811" y="9653"/>
                  <a:pt x="11842" y="9662"/>
                  <a:pt x="11927" y="9717"/>
                </a:cubicBezTo>
                <a:cubicBezTo>
                  <a:pt x="11987" y="9756"/>
                  <a:pt x="12084" y="9811"/>
                  <a:pt x="12142" y="9840"/>
                </a:cubicBezTo>
                <a:cubicBezTo>
                  <a:pt x="12200" y="9868"/>
                  <a:pt x="12248" y="9908"/>
                  <a:pt x="12248" y="9929"/>
                </a:cubicBezTo>
                <a:cubicBezTo>
                  <a:pt x="12248" y="9957"/>
                  <a:pt x="12256" y="9958"/>
                  <a:pt x="12278" y="9931"/>
                </a:cubicBezTo>
                <a:cubicBezTo>
                  <a:pt x="12310" y="9891"/>
                  <a:pt x="12410" y="9939"/>
                  <a:pt x="12387" y="9983"/>
                </a:cubicBezTo>
                <a:cubicBezTo>
                  <a:pt x="12365" y="10026"/>
                  <a:pt x="12453" y="10049"/>
                  <a:pt x="12491" y="10011"/>
                </a:cubicBezTo>
                <a:cubicBezTo>
                  <a:pt x="12518" y="9983"/>
                  <a:pt x="12532" y="9984"/>
                  <a:pt x="12554" y="10011"/>
                </a:cubicBezTo>
                <a:cubicBezTo>
                  <a:pt x="12570" y="10030"/>
                  <a:pt x="12605" y="10047"/>
                  <a:pt x="12630" y="10047"/>
                </a:cubicBezTo>
                <a:cubicBezTo>
                  <a:pt x="12656" y="10047"/>
                  <a:pt x="12700" y="10061"/>
                  <a:pt x="12730" y="10081"/>
                </a:cubicBezTo>
                <a:cubicBezTo>
                  <a:pt x="12787" y="10119"/>
                  <a:pt x="12796" y="10122"/>
                  <a:pt x="13023" y="10140"/>
                </a:cubicBezTo>
                <a:lnTo>
                  <a:pt x="13161" y="10150"/>
                </a:lnTo>
                <a:lnTo>
                  <a:pt x="13161" y="10061"/>
                </a:lnTo>
                <a:cubicBezTo>
                  <a:pt x="13161" y="10011"/>
                  <a:pt x="13153" y="9947"/>
                  <a:pt x="13142" y="9920"/>
                </a:cubicBezTo>
                <a:cubicBezTo>
                  <a:pt x="13120" y="9861"/>
                  <a:pt x="13182" y="9778"/>
                  <a:pt x="13209" y="9831"/>
                </a:cubicBezTo>
                <a:cubicBezTo>
                  <a:pt x="13232" y="9877"/>
                  <a:pt x="13353" y="9867"/>
                  <a:pt x="13409" y="9815"/>
                </a:cubicBezTo>
                <a:cubicBezTo>
                  <a:pt x="13478" y="9751"/>
                  <a:pt x="13475" y="9619"/>
                  <a:pt x="13404" y="9562"/>
                </a:cubicBezTo>
                <a:cubicBezTo>
                  <a:pt x="13351" y="9520"/>
                  <a:pt x="13350" y="9511"/>
                  <a:pt x="13385" y="9464"/>
                </a:cubicBezTo>
                <a:cubicBezTo>
                  <a:pt x="13406" y="9436"/>
                  <a:pt x="13416" y="9404"/>
                  <a:pt x="13407" y="9394"/>
                </a:cubicBezTo>
                <a:cubicBezTo>
                  <a:pt x="13386" y="9367"/>
                  <a:pt x="13520" y="9305"/>
                  <a:pt x="13550" y="9328"/>
                </a:cubicBezTo>
                <a:cubicBezTo>
                  <a:pt x="13563" y="9338"/>
                  <a:pt x="13589" y="9333"/>
                  <a:pt x="13606" y="9316"/>
                </a:cubicBezTo>
                <a:cubicBezTo>
                  <a:pt x="13666" y="9255"/>
                  <a:pt x="13895" y="9159"/>
                  <a:pt x="13910" y="9189"/>
                </a:cubicBezTo>
                <a:cubicBezTo>
                  <a:pt x="13918" y="9205"/>
                  <a:pt x="13937" y="9218"/>
                  <a:pt x="13951" y="9218"/>
                </a:cubicBezTo>
                <a:cubicBezTo>
                  <a:pt x="13965" y="9218"/>
                  <a:pt x="13969" y="9203"/>
                  <a:pt x="13960" y="9186"/>
                </a:cubicBezTo>
                <a:cubicBezTo>
                  <a:pt x="13952" y="9170"/>
                  <a:pt x="13975" y="9142"/>
                  <a:pt x="14012" y="9125"/>
                </a:cubicBezTo>
                <a:cubicBezTo>
                  <a:pt x="14049" y="9108"/>
                  <a:pt x="14073" y="9086"/>
                  <a:pt x="14064" y="9075"/>
                </a:cubicBezTo>
                <a:cubicBezTo>
                  <a:pt x="14055" y="9064"/>
                  <a:pt x="14066" y="9030"/>
                  <a:pt x="14088" y="9000"/>
                </a:cubicBezTo>
                <a:cubicBezTo>
                  <a:pt x="14149" y="8917"/>
                  <a:pt x="14154" y="7876"/>
                  <a:pt x="14094" y="7802"/>
                </a:cubicBezTo>
                <a:cubicBezTo>
                  <a:pt x="14048" y="7746"/>
                  <a:pt x="13811" y="7654"/>
                  <a:pt x="13713" y="7654"/>
                </a:cubicBezTo>
                <a:cubicBezTo>
                  <a:pt x="13679" y="7654"/>
                  <a:pt x="13644" y="7639"/>
                  <a:pt x="13635" y="7622"/>
                </a:cubicBezTo>
                <a:cubicBezTo>
                  <a:pt x="13627" y="7605"/>
                  <a:pt x="13609" y="7599"/>
                  <a:pt x="13597" y="7609"/>
                </a:cubicBezTo>
                <a:cubicBezTo>
                  <a:pt x="13584" y="7618"/>
                  <a:pt x="13531" y="7613"/>
                  <a:pt x="13480" y="7595"/>
                </a:cubicBezTo>
                <a:cubicBezTo>
                  <a:pt x="13428" y="7577"/>
                  <a:pt x="13262" y="7529"/>
                  <a:pt x="13111" y="7488"/>
                </a:cubicBezTo>
                <a:cubicBezTo>
                  <a:pt x="12162" y="7231"/>
                  <a:pt x="11639" y="7184"/>
                  <a:pt x="10150" y="7233"/>
                </a:cubicBezTo>
                <a:cubicBezTo>
                  <a:pt x="9206" y="7264"/>
                  <a:pt x="9083" y="7290"/>
                  <a:pt x="8967" y="7477"/>
                </a:cubicBezTo>
                <a:cubicBezTo>
                  <a:pt x="8907" y="7573"/>
                  <a:pt x="8846" y="7789"/>
                  <a:pt x="8846" y="7905"/>
                </a:cubicBezTo>
                <a:cubicBezTo>
                  <a:pt x="8847" y="7965"/>
                  <a:pt x="8811" y="8007"/>
                  <a:pt x="8733" y="8030"/>
                </a:cubicBezTo>
                <a:cubicBezTo>
                  <a:pt x="8692" y="8042"/>
                  <a:pt x="8661" y="8022"/>
                  <a:pt x="8615" y="7955"/>
                </a:cubicBezTo>
                <a:cubicBezTo>
                  <a:pt x="8580" y="7905"/>
                  <a:pt x="8540" y="7872"/>
                  <a:pt x="8527" y="7882"/>
                </a:cubicBezTo>
                <a:cubicBezTo>
                  <a:pt x="8514" y="7892"/>
                  <a:pt x="8465" y="7860"/>
                  <a:pt x="8418" y="7809"/>
                </a:cubicBezTo>
                <a:cubicBezTo>
                  <a:pt x="8371" y="7758"/>
                  <a:pt x="8323" y="7716"/>
                  <a:pt x="8312" y="7716"/>
                </a:cubicBezTo>
                <a:cubicBezTo>
                  <a:pt x="8289" y="7716"/>
                  <a:pt x="8075" y="7509"/>
                  <a:pt x="8032" y="7445"/>
                </a:cubicBezTo>
                <a:cubicBezTo>
                  <a:pt x="8015" y="7419"/>
                  <a:pt x="8001" y="7407"/>
                  <a:pt x="8001" y="7420"/>
                </a:cubicBezTo>
                <a:cubicBezTo>
                  <a:pt x="8001" y="7432"/>
                  <a:pt x="7980" y="7426"/>
                  <a:pt x="7952" y="7408"/>
                </a:cubicBezTo>
                <a:cubicBezTo>
                  <a:pt x="7925" y="7390"/>
                  <a:pt x="7905" y="7358"/>
                  <a:pt x="7908" y="7338"/>
                </a:cubicBezTo>
                <a:cubicBezTo>
                  <a:pt x="7911" y="7317"/>
                  <a:pt x="7896" y="7304"/>
                  <a:pt x="7874" y="7308"/>
                </a:cubicBezTo>
                <a:cubicBezTo>
                  <a:pt x="7853" y="7312"/>
                  <a:pt x="7804" y="7274"/>
                  <a:pt x="7763" y="7222"/>
                </a:cubicBezTo>
                <a:cubicBezTo>
                  <a:pt x="7723" y="7170"/>
                  <a:pt x="7652" y="7108"/>
                  <a:pt x="7607" y="7085"/>
                </a:cubicBezTo>
                <a:cubicBezTo>
                  <a:pt x="7563" y="7062"/>
                  <a:pt x="7528" y="7030"/>
                  <a:pt x="7528" y="7012"/>
                </a:cubicBezTo>
                <a:cubicBezTo>
                  <a:pt x="7528" y="6994"/>
                  <a:pt x="7511" y="6980"/>
                  <a:pt x="7492" y="6980"/>
                </a:cubicBezTo>
                <a:cubicBezTo>
                  <a:pt x="7449" y="6980"/>
                  <a:pt x="7375" y="6877"/>
                  <a:pt x="7366" y="6805"/>
                </a:cubicBezTo>
                <a:cubicBezTo>
                  <a:pt x="7362" y="6768"/>
                  <a:pt x="7337" y="6748"/>
                  <a:pt x="7296" y="6746"/>
                </a:cubicBezTo>
                <a:cubicBezTo>
                  <a:pt x="7191" y="6741"/>
                  <a:pt x="7139" y="6708"/>
                  <a:pt x="7173" y="6666"/>
                </a:cubicBezTo>
                <a:cubicBezTo>
                  <a:pt x="7216" y="6614"/>
                  <a:pt x="7209" y="6571"/>
                  <a:pt x="7162" y="6593"/>
                </a:cubicBezTo>
                <a:cubicBezTo>
                  <a:pt x="7140" y="6604"/>
                  <a:pt x="7106" y="6598"/>
                  <a:pt x="7088" y="6580"/>
                </a:cubicBezTo>
                <a:cubicBezTo>
                  <a:pt x="7070" y="6561"/>
                  <a:pt x="7044" y="6553"/>
                  <a:pt x="7032" y="6561"/>
                </a:cubicBezTo>
                <a:cubicBezTo>
                  <a:pt x="7007" y="6581"/>
                  <a:pt x="6866" y="6447"/>
                  <a:pt x="6862" y="6400"/>
                </a:cubicBezTo>
                <a:cubicBezTo>
                  <a:pt x="6860" y="6381"/>
                  <a:pt x="6858" y="6350"/>
                  <a:pt x="6856" y="6331"/>
                </a:cubicBezTo>
                <a:cubicBezTo>
                  <a:pt x="6854" y="6307"/>
                  <a:pt x="6843" y="6308"/>
                  <a:pt x="6817" y="6334"/>
                </a:cubicBezTo>
                <a:cubicBezTo>
                  <a:pt x="6758" y="6394"/>
                  <a:pt x="6720" y="6260"/>
                  <a:pt x="6721" y="5990"/>
                </a:cubicBezTo>
                <a:cubicBezTo>
                  <a:pt x="6721" y="5805"/>
                  <a:pt x="6732" y="5736"/>
                  <a:pt x="6765" y="5692"/>
                </a:cubicBezTo>
                <a:cubicBezTo>
                  <a:pt x="6789" y="5659"/>
                  <a:pt x="6802" y="5610"/>
                  <a:pt x="6793" y="5582"/>
                </a:cubicBezTo>
                <a:cubicBezTo>
                  <a:pt x="6783" y="5550"/>
                  <a:pt x="6810" y="5485"/>
                  <a:pt x="6875" y="5396"/>
                </a:cubicBezTo>
                <a:cubicBezTo>
                  <a:pt x="6971" y="5262"/>
                  <a:pt x="6985" y="5170"/>
                  <a:pt x="6910" y="5170"/>
                </a:cubicBezTo>
                <a:cubicBezTo>
                  <a:pt x="6831" y="5170"/>
                  <a:pt x="6733" y="4970"/>
                  <a:pt x="6778" y="4902"/>
                </a:cubicBezTo>
                <a:cubicBezTo>
                  <a:pt x="6781" y="4897"/>
                  <a:pt x="6784" y="4881"/>
                  <a:pt x="6786" y="4865"/>
                </a:cubicBezTo>
                <a:cubicBezTo>
                  <a:pt x="6787" y="4850"/>
                  <a:pt x="6798" y="4828"/>
                  <a:pt x="6808" y="4815"/>
                </a:cubicBezTo>
                <a:cubicBezTo>
                  <a:pt x="6818" y="4803"/>
                  <a:pt x="6815" y="4775"/>
                  <a:pt x="6801" y="4754"/>
                </a:cubicBezTo>
                <a:cubicBezTo>
                  <a:pt x="6757" y="4689"/>
                  <a:pt x="6750" y="4413"/>
                  <a:pt x="6791" y="4371"/>
                </a:cubicBezTo>
                <a:cubicBezTo>
                  <a:pt x="6813" y="4349"/>
                  <a:pt x="6821" y="4307"/>
                  <a:pt x="6812" y="4262"/>
                </a:cubicBezTo>
                <a:cubicBezTo>
                  <a:pt x="6801" y="4211"/>
                  <a:pt x="6810" y="4184"/>
                  <a:pt x="6838" y="4171"/>
                </a:cubicBezTo>
                <a:cubicBezTo>
                  <a:pt x="6860" y="4160"/>
                  <a:pt x="6877" y="4125"/>
                  <a:pt x="6877" y="4091"/>
                </a:cubicBezTo>
                <a:cubicBezTo>
                  <a:pt x="6877" y="4056"/>
                  <a:pt x="6898" y="4023"/>
                  <a:pt x="6927" y="4014"/>
                </a:cubicBezTo>
                <a:cubicBezTo>
                  <a:pt x="6966" y="4001"/>
                  <a:pt x="6970" y="3986"/>
                  <a:pt x="6951" y="3941"/>
                </a:cubicBezTo>
                <a:cubicBezTo>
                  <a:pt x="6932" y="3898"/>
                  <a:pt x="6938" y="3877"/>
                  <a:pt x="6971" y="3854"/>
                </a:cubicBezTo>
                <a:cubicBezTo>
                  <a:pt x="7010" y="3828"/>
                  <a:pt x="7010" y="3812"/>
                  <a:pt x="6982" y="3722"/>
                </a:cubicBezTo>
                <a:cubicBezTo>
                  <a:pt x="6954" y="3631"/>
                  <a:pt x="6957" y="3616"/>
                  <a:pt x="7001" y="3572"/>
                </a:cubicBezTo>
                <a:cubicBezTo>
                  <a:pt x="7045" y="3527"/>
                  <a:pt x="7045" y="3517"/>
                  <a:pt x="7012" y="3458"/>
                </a:cubicBezTo>
                <a:cubicBezTo>
                  <a:pt x="6977" y="3397"/>
                  <a:pt x="6983" y="3384"/>
                  <a:pt x="7094" y="3253"/>
                </a:cubicBezTo>
                <a:cubicBezTo>
                  <a:pt x="7158" y="3177"/>
                  <a:pt x="7203" y="3114"/>
                  <a:pt x="7194" y="3114"/>
                </a:cubicBezTo>
                <a:cubicBezTo>
                  <a:pt x="7159" y="3114"/>
                  <a:pt x="7254" y="2932"/>
                  <a:pt x="7290" y="2928"/>
                </a:cubicBezTo>
                <a:cubicBezTo>
                  <a:pt x="7310" y="2926"/>
                  <a:pt x="7342" y="2923"/>
                  <a:pt x="7359" y="2921"/>
                </a:cubicBezTo>
                <a:cubicBezTo>
                  <a:pt x="7376" y="2919"/>
                  <a:pt x="7388" y="2883"/>
                  <a:pt x="7388" y="2844"/>
                </a:cubicBezTo>
                <a:cubicBezTo>
                  <a:pt x="7388" y="2801"/>
                  <a:pt x="7420" y="2744"/>
                  <a:pt x="7465" y="2700"/>
                </a:cubicBezTo>
                <a:cubicBezTo>
                  <a:pt x="7506" y="2660"/>
                  <a:pt x="7562" y="2603"/>
                  <a:pt x="7589" y="2573"/>
                </a:cubicBezTo>
                <a:cubicBezTo>
                  <a:pt x="7769" y="2375"/>
                  <a:pt x="7987" y="2193"/>
                  <a:pt x="8028" y="2206"/>
                </a:cubicBezTo>
                <a:cubicBezTo>
                  <a:pt x="8064" y="2217"/>
                  <a:pt x="8073" y="2204"/>
                  <a:pt x="8069" y="2154"/>
                </a:cubicBezTo>
                <a:cubicBezTo>
                  <a:pt x="8065" y="2099"/>
                  <a:pt x="8075" y="2091"/>
                  <a:pt x="8132" y="2099"/>
                </a:cubicBezTo>
                <a:cubicBezTo>
                  <a:pt x="8170" y="2104"/>
                  <a:pt x="8203" y="2092"/>
                  <a:pt x="8205" y="2074"/>
                </a:cubicBezTo>
                <a:cubicBezTo>
                  <a:pt x="8206" y="2056"/>
                  <a:pt x="8208" y="2024"/>
                  <a:pt x="8210" y="2003"/>
                </a:cubicBezTo>
                <a:cubicBezTo>
                  <a:pt x="8212" y="1982"/>
                  <a:pt x="8243" y="1965"/>
                  <a:pt x="8277" y="1965"/>
                </a:cubicBezTo>
                <a:cubicBezTo>
                  <a:pt x="8315" y="1964"/>
                  <a:pt x="8338" y="1947"/>
                  <a:pt x="8338" y="1919"/>
                </a:cubicBezTo>
                <a:cubicBezTo>
                  <a:pt x="8338" y="1888"/>
                  <a:pt x="8366" y="1873"/>
                  <a:pt x="8427" y="1871"/>
                </a:cubicBezTo>
                <a:cubicBezTo>
                  <a:pt x="8476" y="1870"/>
                  <a:pt x="8530" y="1858"/>
                  <a:pt x="8546" y="1846"/>
                </a:cubicBezTo>
                <a:cubicBezTo>
                  <a:pt x="8581" y="1820"/>
                  <a:pt x="8867" y="1797"/>
                  <a:pt x="8885" y="1819"/>
                </a:cubicBezTo>
                <a:cubicBezTo>
                  <a:pt x="8900" y="1837"/>
                  <a:pt x="8969" y="1844"/>
                  <a:pt x="9375" y="1871"/>
                </a:cubicBezTo>
                <a:cubicBezTo>
                  <a:pt x="9678" y="1892"/>
                  <a:pt x="9730" y="1915"/>
                  <a:pt x="9674" y="1999"/>
                </a:cubicBezTo>
                <a:cubicBezTo>
                  <a:pt x="9644" y="2042"/>
                  <a:pt x="9646" y="2054"/>
                  <a:pt x="9688" y="2092"/>
                </a:cubicBezTo>
                <a:cubicBezTo>
                  <a:pt x="9715" y="2117"/>
                  <a:pt x="9735" y="2156"/>
                  <a:pt x="9731" y="2179"/>
                </a:cubicBezTo>
                <a:cubicBezTo>
                  <a:pt x="9727" y="2201"/>
                  <a:pt x="9774" y="2256"/>
                  <a:pt x="9835" y="2299"/>
                </a:cubicBezTo>
                <a:cubicBezTo>
                  <a:pt x="9927" y="2365"/>
                  <a:pt x="9967" y="2377"/>
                  <a:pt x="10076" y="2365"/>
                </a:cubicBezTo>
                <a:cubicBezTo>
                  <a:pt x="10225" y="2349"/>
                  <a:pt x="10236" y="2340"/>
                  <a:pt x="10237" y="2247"/>
                </a:cubicBezTo>
                <a:cubicBezTo>
                  <a:pt x="10238" y="2184"/>
                  <a:pt x="10249" y="2182"/>
                  <a:pt x="10401" y="2188"/>
                </a:cubicBezTo>
                <a:cubicBezTo>
                  <a:pt x="10781" y="2204"/>
                  <a:pt x="10967" y="2222"/>
                  <a:pt x="11033" y="2254"/>
                </a:cubicBezTo>
                <a:cubicBezTo>
                  <a:pt x="11072" y="2272"/>
                  <a:pt x="11234" y="2288"/>
                  <a:pt x="11395" y="2288"/>
                </a:cubicBezTo>
                <a:cubicBezTo>
                  <a:pt x="11589" y="2288"/>
                  <a:pt x="11700" y="2300"/>
                  <a:pt x="11719" y="2324"/>
                </a:cubicBezTo>
                <a:cubicBezTo>
                  <a:pt x="11740" y="2349"/>
                  <a:pt x="11848" y="2359"/>
                  <a:pt x="12059" y="2356"/>
                </a:cubicBezTo>
                <a:cubicBezTo>
                  <a:pt x="12364" y="2353"/>
                  <a:pt x="12371" y="2354"/>
                  <a:pt x="12411" y="2429"/>
                </a:cubicBezTo>
                <a:cubicBezTo>
                  <a:pt x="12466" y="2532"/>
                  <a:pt x="12580" y="2522"/>
                  <a:pt x="12599" y="2411"/>
                </a:cubicBezTo>
                <a:cubicBezTo>
                  <a:pt x="12606" y="2369"/>
                  <a:pt x="12625" y="2334"/>
                  <a:pt x="12641" y="2334"/>
                </a:cubicBezTo>
                <a:cubicBezTo>
                  <a:pt x="12658" y="2334"/>
                  <a:pt x="12688" y="2305"/>
                  <a:pt x="12708" y="2272"/>
                </a:cubicBezTo>
                <a:cubicBezTo>
                  <a:pt x="12740" y="2218"/>
                  <a:pt x="12738" y="2207"/>
                  <a:pt x="12695" y="2170"/>
                </a:cubicBezTo>
                <a:cubicBezTo>
                  <a:pt x="12668" y="2146"/>
                  <a:pt x="12651" y="2107"/>
                  <a:pt x="12658" y="2079"/>
                </a:cubicBezTo>
                <a:cubicBezTo>
                  <a:pt x="12665" y="2050"/>
                  <a:pt x="12679" y="1923"/>
                  <a:pt x="12688" y="1796"/>
                </a:cubicBezTo>
                <a:cubicBezTo>
                  <a:pt x="12697" y="1670"/>
                  <a:pt x="12707" y="1564"/>
                  <a:pt x="12710" y="1559"/>
                </a:cubicBezTo>
                <a:cubicBezTo>
                  <a:pt x="12713" y="1555"/>
                  <a:pt x="12702" y="1485"/>
                  <a:pt x="12686" y="1405"/>
                </a:cubicBezTo>
                <a:cubicBezTo>
                  <a:pt x="12663" y="1292"/>
                  <a:pt x="12644" y="1258"/>
                  <a:pt x="12600" y="1250"/>
                </a:cubicBezTo>
                <a:cubicBezTo>
                  <a:pt x="12569" y="1244"/>
                  <a:pt x="12532" y="1263"/>
                  <a:pt x="12513" y="1293"/>
                </a:cubicBezTo>
                <a:cubicBezTo>
                  <a:pt x="12491" y="1331"/>
                  <a:pt x="12467" y="1340"/>
                  <a:pt x="12434" y="1323"/>
                </a:cubicBezTo>
                <a:cubicBezTo>
                  <a:pt x="12373" y="1291"/>
                  <a:pt x="12341" y="1283"/>
                  <a:pt x="12174" y="1259"/>
                </a:cubicBezTo>
                <a:cubicBezTo>
                  <a:pt x="12098" y="1248"/>
                  <a:pt x="12008" y="1233"/>
                  <a:pt x="11974" y="1227"/>
                </a:cubicBezTo>
                <a:cubicBezTo>
                  <a:pt x="11939" y="1221"/>
                  <a:pt x="11882" y="1212"/>
                  <a:pt x="11847" y="1207"/>
                </a:cubicBezTo>
                <a:cubicBezTo>
                  <a:pt x="11813" y="1201"/>
                  <a:pt x="11767" y="1183"/>
                  <a:pt x="11747" y="1168"/>
                </a:cubicBezTo>
                <a:cubicBezTo>
                  <a:pt x="11699" y="1130"/>
                  <a:pt x="11667" y="1127"/>
                  <a:pt x="11630" y="1161"/>
                </a:cubicBezTo>
                <a:cubicBezTo>
                  <a:pt x="11614" y="1176"/>
                  <a:pt x="11552" y="1178"/>
                  <a:pt x="11493" y="1166"/>
                </a:cubicBezTo>
                <a:cubicBezTo>
                  <a:pt x="11346" y="1134"/>
                  <a:pt x="11260" y="1126"/>
                  <a:pt x="10913" y="1106"/>
                </a:cubicBezTo>
                <a:cubicBezTo>
                  <a:pt x="10748" y="1097"/>
                  <a:pt x="10496" y="1080"/>
                  <a:pt x="10352" y="1068"/>
                </a:cubicBezTo>
                <a:lnTo>
                  <a:pt x="10091" y="1045"/>
                </a:lnTo>
                <a:lnTo>
                  <a:pt x="10061" y="881"/>
                </a:lnTo>
                <a:cubicBezTo>
                  <a:pt x="10016" y="631"/>
                  <a:pt x="9929" y="593"/>
                  <a:pt x="9803" y="769"/>
                </a:cubicBezTo>
                <a:cubicBezTo>
                  <a:pt x="9761" y="829"/>
                  <a:pt x="9718" y="915"/>
                  <a:pt x="9709" y="961"/>
                </a:cubicBezTo>
                <a:cubicBezTo>
                  <a:pt x="9700" y="1007"/>
                  <a:pt x="9677" y="1067"/>
                  <a:pt x="9657" y="1095"/>
                </a:cubicBezTo>
                <a:cubicBezTo>
                  <a:pt x="9637" y="1124"/>
                  <a:pt x="9633" y="1153"/>
                  <a:pt x="9646" y="1163"/>
                </a:cubicBezTo>
                <a:cubicBezTo>
                  <a:pt x="9682" y="1191"/>
                  <a:pt x="9650" y="1335"/>
                  <a:pt x="9599" y="1368"/>
                </a:cubicBezTo>
                <a:cubicBezTo>
                  <a:pt x="9571" y="1387"/>
                  <a:pt x="9469" y="1388"/>
                  <a:pt x="9321" y="1370"/>
                </a:cubicBezTo>
                <a:cubicBezTo>
                  <a:pt x="8991" y="1331"/>
                  <a:pt x="8368" y="1352"/>
                  <a:pt x="8203" y="1409"/>
                </a:cubicBezTo>
                <a:cubicBezTo>
                  <a:pt x="7953" y="1495"/>
                  <a:pt x="7982" y="1377"/>
                  <a:pt x="8234" y="1279"/>
                </a:cubicBezTo>
                <a:cubicBezTo>
                  <a:pt x="8319" y="1246"/>
                  <a:pt x="8436" y="1220"/>
                  <a:pt x="8494" y="1220"/>
                </a:cubicBezTo>
                <a:cubicBezTo>
                  <a:pt x="8640" y="1221"/>
                  <a:pt x="8776" y="1187"/>
                  <a:pt x="8837" y="1134"/>
                </a:cubicBezTo>
                <a:cubicBezTo>
                  <a:pt x="8887" y="1090"/>
                  <a:pt x="8887" y="1089"/>
                  <a:pt x="8826" y="1104"/>
                </a:cubicBezTo>
                <a:cubicBezTo>
                  <a:pt x="8792" y="1112"/>
                  <a:pt x="8695" y="1126"/>
                  <a:pt x="8613" y="1136"/>
                </a:cubicBezTo>
                <a:cubicBezTo>
                  <a:pt x="8282" y="1175"/>
                  <a:pt x="7796" y="1435"/>
                  <a:pt x="7554" y="1701"/>
                </a:cubicBezTo>
                <a:cubicBezTo>
                  <a:pt x="7485" y="1776"/>
                  <a:pt x="7428" y="1816"/>
                  <a:pt x="7403" y="1805"/>
                </a:cubicBezTo>
                <a:cubicBezTo>
                  <a:pt x="7381" y="1796"/>
                  <a:pt x="7373" y="1799"/>
                  <a:pt x="7383" y="1812"/>
                </a:cubicBezTo>
                <a:cubicBezTo>
                  <a:pt x="7393" y="1825"/>
                  <a:pt x="7389" y="1861"/>
                  <a:pt x="7376" y="1892"/>
                </a:cubicBezTo>
                <a:cubicBezTo>
                  <a:pt x="7358" y="1932"/>
                  <a:pt x="7330" y="1944"/>
                  <a:pt x="7275" y="1935"/>
                </a:cubicBezTo>
                <a:cubicBezTo>
                  <a:pt x="7211" y="1925"/>
                  <a:pt x="7204" y="1930"/>
                  <a:pt x="7229" y="1967"/>
                </a:cubicBezTo>
                <a:cubicBezTo>
                  <a:pt x="7253" y="2003"/>
                  <a:pt x="7246" y="2028"/>
                  <a:pt x="7194" y="2092"/>
                </a:cubicBezTo>
                <a:cubicBezTo>
                  <a:pt x="7138" y="2161"/>
                  <a:pt x="7125" y="2164"/>
                  <a:pt x="7112" y="2122"/>
                </a:cubicBezTo>
                <a:cubicBezTo>
                  <a:pt x="7104" y="2094"/>
                  <a:pt x="7086" y="2072"/>
                  <a:pt x="7073" y="2072"/>
                </a:cubicBezTo>
                <a:cubicBezTo>
                  <a:pt x="7060" y="2072"/>
                  <a:pt x="7057" y="2088"/>
                  <a:pt x="7066" y="2106"/>
                </a:cubicBezTo>
                <a:cubicBezTo>
                  <a:pt x="7093" y="2159"/>
                  <a:pt x="7010" y="2284"/>
                  <a:pt x="6958" y="2268"/>
                </a:cubicBezTo>
                <a:cubicBezTo>
                  <a:pt x="6926" y="2257"/>
                  <a:pt x="6903" y="2277"/>
                  <a:pt x="6882" y="2334"/>
                </a:cubicBezTo>
                <a:cubicBezTo>
                  <a:pt x="6866" y="2378"/>
                  <a:pt x="6858" y="2426"/>
                  <a:pt x="6865" y="2441"/>
                </a:cubicBezTo>
                <a:cubicBezTo>
                  <a:pt x="6873" y="2455"/>
                  <a:pt x="6848" y="2490"/>
                  <a:pt x="6810" y="2518"/>
                </a:cubicBezTo>
                <a:cubicBezTo>
                  <a:pt x="6772" y="2546"/>
                  <a:pt x="6706" y="2622"/>
                  <a:pt x="6665" y="2689"/>
                </a:cubicBezTo>
                <a:cubicBezTo>
                  <a:pt x="6622" y="2759"/>
                  <a:pt x="6577" y="2805"/>
                  <a:pt x="6558" y="2796"/>
                </a:cubicBezTo>
                <a:cubicBezTo>
                  <a:pt x="6539" y="2787"/>
                  <a:pt x="6532" y="2790"/>
                  <a:pt x="6539" y="2805"/>
                </a:cubicBezTo>
                <a:cubicBezTo>
                  <a:pt x="6570" y="2866"/>
                  <a:pt x="6466" y="2907"/>
                  <a:pt x="6239" y="2921"/>
                </a:cubicBezTo>
                <a:cubicBezTo>
                  <a:pt x="5932" y="2939"/>
                  <a:pt x="5913" y="2931"/>
                  <a:pt x="5966" y="2807"/>
                </a:cubicBezTo>
                <a:cubicBezTo>
                  <a:pt x="5998" y="2732"/>
                  <a:pt x="6013" y="2720"/>
                  <a:pt x="6040" y="2748"/>
                </a:cubicBezTo>
                <a:cubicBezTo>
                  <a:pt x="6085" y="2793"/>
                  <a:pt x="6183" y="2776"/>
                  <a:pt x="6198" y="2721"/>
                </a:cubicBezTo>
                <a:cubicBezTo>
                  <a:pt x="6206" y="2690"/>
                  <a:pt x="6197" y="2683"/>
                  <a:pt x="6166" y="2698"/>
                </a:cubicBezTo>
                <a:cubicBezTo>
                  <a:pt x="6142" y="2709"/>
                  <a:pt x="6105" y="2701"/>
                  <a:pt x="6086" y="2682"/>
                </a:cubicBezTo>
                <a:cubicBezTo>
                  <a:pt x="6068" y="2663"/>
                  <a:pt x="6053" y="2657"/>
                  <a:pt x="6053" y="2668"/>
                </a:cubicBezTo>
                <a:cubicBezTo>
                  <a:pt x="6053" y="2679"/>
                  <a:pt x="6026" y="2667"/>
                  <a:pt x="5994" y="2641"/>
                </a:cubicBezTo>
                <a:cubicBezTo>
                  <a:pt x="5939" y="2597"/>
                  <a:pt x="5933" y="2598"/>
                  <a:pt x="5907" y="2670"/>
                </a:cubicBezTo>
                <a:cubicBezTo>
                  <a:pt x="5881" y="2740"/>
                  <a:pt x="5864" y="2749"/>
                  <a:pt x="5723" y="2752"/>
                </a:cubicBezTo>
                <a:cubicBezTo>
                  <a:pt x="5637" y="2755"/>
                  <a:pt x="5537" y="2760"/>
                  <a:pt x="5502" y="2766"/>
                </a:cubicBezTo>
                <a:cubicBezTo>
                  <a:pt x="5468" y="2772"/>
                  <a:pt x="5366" y="2782"/>
                  <a:pt x="5274" y="2787"/>
                </a:cubicBezTo>
                <a:cubicBezTo>
                  <a:pt x="5182" y="2791"/>
                  <a:pt x="5100" y="2803"/>
                  <a:pt x="5090" y="2814"/>
                </a:cubicBezTo>
                <a:cubicBezTo>
                  <a:pt x="5081" y="2825"/>
                  <a:pt x="5059" y="2829"/>
                  <a:pt x="5042" y="2821"/>
                </a:cubicBezTo>
                <a:cubicBezTo>
                  <a:pt x="5025" y="2813"/>
                  <a:pt x="4996" y="2827"/>
                  <a:pt x="4979" y="2853"/>
                </a:cubicBezTo>
                <a:cubicBezTo>
                  <a:pt x="4954" y="2890"/>
                  <a:pt x="4937" y="2892"/>
                  <a:pt x="4894" y="2864"/>
                </a:cubicBezTo>
                <a:cubicBezTo>
                  <a:pt x="4864" y="2845"/>
                  <a:pt x="4842" y="2834"/>
                  <a:pt x="4842" y="2839"/>
                </a:cubicBezTo>
                <a:cubicBezTo>
                  <a:pt x="4842" y="2844"/>
                  <a:pt x="4799" y="2824"/>
                  <a:pt x="4747" y="2798"/>
                </a:cubicBezTo>
                <a:cubicBezTo>
                  <a:pt x="4696" y="2772"/>
                  <a:pt x="4655" y="2738"/>
                  <a:pt x="4655" y="2723"/>
                </a:cubicBezTo>
                <a:cubicBezTo>
                  <a:pt x="4655" y="2708"/>
                  <a:pt x="4623" y="2680"/>
                  <a:pt x="4586" y="2659"/>
                </a:cubicBezTo>
                <a:cubicBezTo>
                  <a:pt x="4549" y="2639"/>
                  <a:pt x="4475" y="2556"/>
                  <a:pt x="4419" y="2477"/>
                </a:cubicBezTo>
                <a:cubicBezTo>
                  <a:pt x="4363" y="2398"/>
                  <a:pt x="4222" y="2212"/>
                  <a:pt x="4107" y="2063"/>
                </a:cubicBezTo>
                <a:cubicBezTo>
                  <a:pt x="3890" y="1779"/>
                  <a:pt x="3877" y="1749"/>
                  <a:pt x="3738" y="1279"/>
                </a:cubicBezTo>
                <a:cubicBezTo>
                  <a:pt x="3656" y="1000"/>
                  <a:pt x="3655" y="993"/>
                  <a:pt x="3705" y="977"/>
                </a:cubicBezTo>
                <a:cubicBezTo>
                  <a:pt x="3737" y="966"/>
                  <a:pt x="3751" y="942"/>
                  <a:pt x="3744" y="911"/>
                </a:cubicBezTo>
                <a:cubicBezTo>
                  <a:pt x="3738" y="883"/>
                  <a:pt x="3725" y="800"/>
                  <a:pt x="3716" y="724"/>
                </a:cubicBezTo>
                <a:cubicBezTo>
                  <a:pt x="3677" y="404"/>
                  <a:pt x="3495" y="151"/>
                  <a:pt x="3254" y="80"/>
                </a:cubicBezTo>
                <a:cubicBezTo>
                  <a:pt x="3186" y="59"/>
                  <a:pt x="3123" y="30"/>
                  <a:pt x="3115" y="14"/>
                </a:cubicBezTo>
                <a:cubicBezTo>
                  <a:pt x="3106" y="-4"/>
                  <a:pt x="3088" y="-5"/>
                  <a:pt x="3071" y="11"/>
                </a:cubicBezTo>
                <a:close/>
                <a:moveTo>
                  <a:pt x="5254" y="8192"/>
                </a:moveTo>
                <a:cubicBezTo>
                  <a:pt x="5240" y="8181"/>
                  <a:pt x="5228" y="8187"/>
                  <a:pt x="5228" y="8205"/>
                </a:cubicBezTo>
                <a:cubicBezTo>
                  <a:pt x="5228" y="8223"/>
                  <a:pt x="5240" y="8237"/>
                  <a:pt x="5254" y="8237"/>
                </a:cubicBezTo>
                <a:cubicBezTo>
                  <a:pt x="5267" y="8237"/>
                  <a:pt x="5278" y="8231"/>
                  <a:pt x="5278" y="8223"/>
                </a:cubicBezTo>
                <a:cubicBezTo>
                  <a:pt x="5278" y="8216"/>
                  <a:pt x="5267" y="8202"/>
                  <a:pt x="5254" y="8192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9" name="Image" descr="Image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6600" y="336550"/>
            <a:ext cx="8991600" cy="9080500"/>
          </a:xfrm>
          <a:prstGeom prst="rect">
            <a:avLst/>
          </a:prstGeom>
          <a:ln w="12700">
            <a:miter lim="400000"/>
          </a:ln>
        </p:spPr>
      </p:pic>
      <p:sp>
        <p:nvSpPr>
          <p:cNvPr id="590" name="Circle"/>
          <p:cNvSpPr/>
          <p:nvPr/>
        </p:nvSpPr>
        <p:spPr>
          <a:xfrm>
            <a:off x="9603170" y="5195047"/>
            <a:ext cx="749301" cy="749301"/>
          </a:xfrm>
          <a:prstGeom prst="ellipse">
            <a:avLst/>
          </a:prstGeom>
          <a:solidFill>
            <a:srgbClr val="0056D6">
              <a:alpha val="60000"/>
            </a:srgbClr>
          </a:solidFill>
          <a:ln w="25400">
            <a:solidFill>
              <a:srgbClr val="000000">
                <a:alpha val="6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defRPr sz="3600">
                <a:solidFill>
                  <a:srgbClr val="FFFFFF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endParaRPr/>
          </a:p>
        </p:txBody>
      </p:sp>
      <p:sp>
        <p:nvSpPr>
          <p:cNvPr id="591" name="Circle"/>
          <p:cNvSpPr/>
          <p:nvPr/>
        </p:nvSpPr>
        <p:spPr>
          <a:xfrm>
            <a:off x="2652329" y="5195047"/>
            <a:ext cx="749301" cy="749301"/>
          </a:xfrm>
          <a:prstGeom prst="ellipse">
            <a:avLst/>
          </a:prstGeom>
          <a:solidFill>
            <a:srgbClr val="FFFB00">
              <a:alpha val="60000"/>
            </a:srgbClr>
          </a:solidFill>
          <a:ln w="25400">
            <a:solidFill>
              <a:srgbClr val="000000">
                <a:alpha val="6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defRPr sz="3600">
                <a:solidFill>
                  <a:srgbClr val="FFFFFF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endParaRPr/>
          </a:p>
        </p:txBody>
      </p:sp>
      <p:pic>
        <p:nvPicPr>
          <p:cNvPr id="592" name="dice-green-and-purple-b.png" descr="dice-green-and-purple-b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3211003">
            <a:off x="230770" y="5164457"/>
            <a:ext cx="1680525" cy="1524954"/>
          </a:xfrm>
          <a:prstGeom prst="rect">
            <a:avLst/>
          </a:prstGeom>
          <a:ln w="12700">
            <a:miter lim="400000"/>
          </a:ln>
        </p:spPr>
      </p:pic>
      <p:pic>
        <p:nvPicPr>
          <p:cNvPr id="593" name="dice-green-and-purple-b.png" descr="dice-green-and-purple-b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4167932">
            <a:off x="11050948" y="4611121"/>
            <a:ext cx="1625025" cy="14930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01022 -0.311342" pathEditMode="relative">
                                      <p:cBhvr>
                                        <p:cTn id="12" dur="1000" fill="hold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22 -0.311342 L 0.079636 -0.311367" pathEditMode="relative">
                                      <p:cBhvr>
                                        <p:cTn id="15" dur="1000" fill="hold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0636 0.315559" pathEditMode="relative">
                                      <p:cBhvr>
                                        <p:cTn id="25" dur="100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36 0.315559 L -0.142819 0.311787" pathEditMode="relative">
                                      <p:cBhvr>
                                        <p:cTn id="28" dur="100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2" grpId="1" animBg="1" advAuto="0"/>
      <p:bldP spid="593" grpId="4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5" name="Screen Shot 2012-09-07 at 6.41.48 AM.png" descr="Screen Shot 2012-09-07 at 6.41.48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05" t="3174" r="1344" b="3024"/>
          <a:stretch>
            <a:fillRect/>
          </a:stretch>
        </p:blipFill>
        <p:spPr>
          <a:xfrm>
            <a:off x="221187" y="522683"/>
            <a:ext cx="9348842" cy="87082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7" h="21563" extrusionOk="0">
                <a:moveTo>
                  <a:pt x="7247" y="0"/>
                </a:moveTo>
                <a:lnTo>
                  <a:pt x="7255" y="422"/>
                </a:lnTo>
                <a:lnTo>
                  <a:pt x="7264" y="844"/>
                </a:lnTo>
                <a:lnTo>
                  <a:pt x="6833" y="857"/>
                </a:lnTo>
                <a:lnTo>
                  <a:pt x="6402" y="870"/>
                </a:lnTo>
                <a:lnTo>
                  <a:pt x="6402" y="11130"/>
                </a:lnTo>
                <a:lnTo>
                  <a:pt x="6402" y="21392"/>
                </a:lnTo>
                <a:lnTo>
                  <a:pt x="13984" y="21392"/>
                </a:lnTo>
                <a:lnTo>
                  <a:pt x="21567" y="21392"/>
                </a:lnTo>
                <a:lnTo>
                  <a:pt x="21567" y="10696"/>
                </a:lnTo>
                <a:lnTo>
                  <a:pt x="21567" y="0"/>
                </a:lnTo>
                <a:lnTo>
                  <a:pt x="14407" y="0"/>
                </a:lnTo>
                <a:lnTo>
                  <a:pt x="7247" y="0"/>
                </a:lnTo>
                <a:close/>
                <a:moveTo>
                  <a:pt x="2818" y="12460"/>
                </a:moveTo>
                <a:cubicBezTo>
                  <a:pt x="1658" y="12483"/>
                  <a:pt x="638" y="12754"/>
                  <a:pt x="190" y="13176"/>
                </a:cubicBezTo>
                <a:cubicBezTo>
                  <a:pt x="1" y="13355"/>
                  <a:pt x="-33" y="13506"/>
                  <a:pt x="26" y="13901"/>
                </a:cubicBezTo>
                <a:cubicBezTo>
                  <a:pt x="52" y="14070"/>
                  <a:pt x="158" y="14792"/>
                  <a:pt x="263" y="15507"/>
                </a:cubicBezTo>
                <a:cubicBezTo>
                  <a:pt x="814" y="19283"/>
                  <a:pt x="1099" y="20829"/>
                  <a:pt x="1289" y="21071"/>
                </a:cubicBezTo>
                <a:cubicBezTo>
                  <a:pt x="1422" y="21241"/>
                  <a:pt x="1764" y="21421"/>
                  <a:pt x="2114" y="21506"/>
                </a:cubicBezTo>
                <a:cubicBezTo>
                  <a:pt x="2504" y="21600"/>
                  <a:pt x="3752" y="21572"/>
                  <a:pt x="4031" y="21462"/>
                </a:cubicBezTo>
                <a:cubicBezTo>
                  <a:pt x="4324" y="21348"/>
                  <a:pt x="4597" y="21071"/>
                  <a:pt x="4696" y="20785"/>
                </a:cubicBezTo>
                <a:cubicBezTo>
                  <a:pt x="4872" y="20279"/>
                  <a:pt x="5270" y="18177"/>
                  <a:pt x="5817" y="14869"/>
                </a:cubicBezTo>
                <a:cubicBezTo>
                  <a:pt x="6049" y="13463"/>
                  <a:pt x="6051" y="13417"/>
                  <a:pt x="5913" y="13260"/>
                </a:cubicBezTo>
                <a:cubicBezTo>
                  <a:pt x="5515" y="12807"/>
                  <a:pt x="4573" y="12518"/>
                  <a:pt x="3323" y="12466"/>
                </a:cubicBezTo>
                <a:cubicBezTo>
                  <a:pt x="3152" y="12459"/>
                  <a:pt x="2984" y="12457"/>
                  <a:pt x="2818" y="1246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596" name="dice-3-th.png" descr="dice-3-th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55200" y="1104900"/>
            <a:ext cx="1270000" cy="1244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97" name="dice-6-md.png" descr="dice-6-md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1448" y="2856840"/>
            <a:ext cx="1344604" cy="1322119"/>
          </a:xfrm>
          <a:prstGeom prst="rect">
            <a:avLst/>
          </a:prstGeom>
          <a:ln w="12700">
            <a:miter lim="400000"/>
          </a:ln>
        </p:spPr>
      </p:pic>
      <p:sp>
        <p:nvSpPr>
          <p:cNvPr id="598" name="18"/>
          <p:cNvSpPr txBox="1"/>
          <p:nvPr/>
        </p:nvSpPr>
        <p:spPr>
          <a:xfrm>
            <a:off x="11207399" y="1511300"/>
            <a:ext cx="987221" cy="1066800"/>
          </a:xfrm>
          <a:prstGeom prst="rect">
            <a:avLst/>
          </a:prstGeom>
          <a:ln w="12700">
            <a:miter lim="400000"/>
          </a:ln>
          <a:effectLst>
            <a:outerShdw blurRad="25400" dist="12700" rotWithShape="0">
              <a:srgbClr val="FFFFFF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lnSpc>
                <a:spcPct val="155000"/>
              </a:lnSpc>
              <a:spcBef>
                <a:spcPts val="2400"/>
              </a:spcBef>
              <a:defRPr sz="6700">
                <a:solidFill>
                  <a:srgbClr val="4F5C3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18</a:t>
            </a:r>
          </a:p>
        </p:txBody>
      </p:sp>
      <p:pic>
        <p:nvPicPr>
          <p:cNvPr id="599" name="dice-4-th.png" descr="dice-4-th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061700" y="6807200"/>
            <a:ext cx="1270000" cy="1244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00" name="dice-5-th.png" descr="dice-5-th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855200" y="5638800"/>
            <a:ext cx="1270000" cy="1244600"/>
          </a:xfrm>
          <a:prstGeom prst="rect">
            <a:avLst/>
          </a:prstGeom>
          <a:ln w="12700">
            <a:miter lim="400000"/>
          </a:ln>
        </p:spPr>
      </p:pic>
      <p:sp>
        <p:nvSpPr>
          <p:cNvPr id="601" name="20"/>
          <p:cNvSpPr txBox="1"/>
          <p:nvPr/>
        </p:nvSpPr>
        <p:spPr>
          <a:xfrm>
            <a:off x="11258199" y="5435600"/>
            <a:ext cx="1111865" cy="1066800"/>
          </a:xfrm>
          <a:prstGeom prst="rect">
            <a:avLst/>
          </a:prstGeom>
          <a:ln w="12700">
            <a:miter lim="400000"/>
          </a:ln>
          <a:effectLst>
            <a:outerShdw blurRad="25400" dist="12700" rotWithShape="0">
              <a:srgbClr val="FFFFFF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lnSpc>
                <a:spcPct val="155000"/>
              </a:lnSpc>
              <a:spcBef>
                <a:spcPts val="2400"/>
              </a:spcBef>
              <a:defRPr sz="6700">
                <a:solidFill>
                  <a:srgbClr val="E32400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20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331516 0.138931" pathEditMode="relative">
                                      <p:cBhvr>
                                        <p:cTn id="24" dur="10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544407 0.536067" pathEditMode="relative">
                                      <p:cBhvr>
                                        <p:cTn id="46" dur="1000" fill="hold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6" grpId="5" animBg="1" advAuto="0"/>
      <p:bldP spid="597" grpId="6" animBg="1" advAuto="0"/>
      <p:bldP spid="598" grpId="7" animBg="1" advAuto="0"/>
      <p:bldP spid="599" grpId="1" animBg="1" advAuto="0"/>
      <p:bldP spid="600" grpId="2" animBg="1" advAuto="0"/>
      <p:bldP spid="601" grpId="3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multiplication……"/>
          <p:cNvSpPr txBox="1">
            <a:spLocks noGrp="1"/>
          </p:cNvSpPr>
          <p:nvPr>
            <p:ph type="title"/>
          </p:nvPr>
        </p:nvSpPr>
        <p:spPr>
          <a:xfrm>
            <a:off x="787400" y="3657600"/>
            <a:ext cx="11430000" cy="3540458"/>
          </a:xfrm>
          <a:prstGeom prst="rect">
            <a:avLst/>
          </a:prstGeom>
        </p:spPr>
        <p:txBody>
          <a:bodyPr/>
          <a:lstStyle/>
          <a:p>
            <a:r>
              <a:t>multiplication…</a:t>
            </a:r>
          </a:p>
          <a:p>
            <a:r>
              <a:t>unravelled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So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9900"/>
            </a:lvl1pPr>
          </a:lstStyle>
          <a:p>
            <a:r>
              <a:t>So?</a:t>
            </a:r>
          </a:p>
        </p:txBody>
      </p:sp>
      <p:sp>
        <p:nvSpPr>
          <p:cNvPr id="606" name="What is multiplication, anyway?"/>
          <p:cNvSpPr txBox="1">
            <a:spLocks noGrp="1"/>
          </p:cNvSpPr>
          <p:nvPr>
            <p:ph type="body" idx="1"/>
          </p:nvPr>
        </p:nvSpPr>
        <p:spPr>
          <a:xfrm>
            <a:off x="2006600" y="533400"/>
            <a:ext cx="10693400" cy="5715000"/>
          </a:xfrm>
          <a:prstGeom prst="rect">
            <a:avLst/>
          </a:prstGeom>
        </p:spPr>
        <p:txBody>
          <a:bodyPr/>
          <a:lstStyle/>
          <a:p>
            <a:pPr marL="1127125" lvl="1" indent="-682625">
              <a:buBlip>
                <a:blip r:embed="rId2"/>
              </a:buBlip>
              <a:defRPr sz="4300"/>
            </a:pPr>
            <a:r>
              <a:t>What is multiplication, anyway?</a:t>
            </a:r>
          </a:p>
        </p:txBody>
      </p:sp>
      <p:grpSp>
        <p:nvGrpSpPr>
          <p:cNvPr id="609" name="Screen Shot 2013-03-04 at 6.31.56 PM.png"/>
          <p:cNvGrpSpPr/>
          <p:nvPr/>
        </p:nvGrpSpPr>
        <p:grpSpPr>
          <a:xfrm>
            <a:off x="4380914" y="4438910"/>
            <a:ext cx="4230273" cy="4838181"/>
            <a:chOff x="0" y="0"/>
            <a:chExt cx="4230271" cy="4838179"/>
          </a:xfrm>
        </p:grpSpPr>
        <p:pic>
          <p:nvPicPr>
            <p:cNvPr id="608" name="Screen Shot 2013-03-04 at 6.31.56 PM.png" descr="Screen Shot 2013-03-04 at 6.31.56 PM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5900" y="139700"/>
              <a:ext cx="3798472" cy="427938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07" name="Screen Shot 2013-03-04 at 6.31.56 PM.png" descr="Screen Shot 2013-03-04 at 6.31.56 PM.png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4230272" cy="483818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6" grpId="1" build="p" bldLvl="5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mony">
  <a:themeElements>
    <a:clrScheme name="Harmony">
      <a:dk1>
        <a:srgbClr val="000000"/>
      </a:dk1>
      <a:lt1>
        <a:srgbClr val="FFFFFF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Baskerville"/>
        <a:ea typeface="Baskerville"/>
        <a:cs typeface="Baskerville"/>
      </a:majorFont>
      <a:minorFont>
        <a:latin typeface="Palatino"/>
        <a:ea typeface="Palatino"/>
        <a:cs typeface="Palatino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5">
              <a:hueOff val="85968"/>
              <a:satOff val="-7811"/>
              <a:lumOff val="-38955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Harmony">
  <a:themeElements>
    <a:clrScheme name="Harmony">
      <a:dk1>
        <a:srgbClr val="000000"/>
      </a:dk1>
      <a:lt1>
        <a:srgbClr val="FFFFFF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Baskerville"/>
        <a:ea typeface="Baskerville"/>
        <a:cs typeface="Baskerville"/>
      </a:majorFont>
      <a:minorFont>
        <a:latin typeface="Palatino"/>
        <a:ea typeface="Palatino"/>
        <a:cs typeface="Palatino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5">
              <a:hueOff val="85968"/>
              <a:satOff val="-7811"/>
              <a:lumOff val="-38955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557</Words>
  <Application>Microsoft Macintosh PowerPoint</Application>
  <PresentationFormat>Custom</PresentationFormat>
  <Paragraphs>154</Paragraphs>
  <Slides>32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Harmony</vt:lpstr>
      <vt:lpstr>Multiplicative Thinking</vt:lpstr>
      <vt:lpstr>What’s important to know?</vt:lpstr>
      <vt:lpstr>the multiples</vt:lpstr>
      <vt:lpstr>PowerPoint Presentation</vt:lpstr>
      <vt:lpstr>What could we be counting?</vt:lpstr>
      <vt:lpstr>PowerPoint Presentation</vt:lpstr>
      <vt:lpstr>PowerPoint Presentation</vt:lpstr>
      <vt:lpstr>multiplication… unravelled</vt:lpstr>
      <vt:lpstr>So?</vt:lpstr>
      <vt:lpstr>Laying the foundations </vt:lpstr>
      <vt:lpstr>Laying the foundations </vt:lpstr>
      <vt:lpstr>Laying the foundations </vt:lpstr>
      <vt:lpstr>PowerPoint Presentation</vt:lpstr>
      <vt:lpstr>Make connections</vt:lpstr>
      <vt:lpstr>Make connections</vt:lpstr>
      <vt:lpstr>Make connections</vt:lpstr>
      <vt:lpstr>Apply your learning</vt:lpstr>
      <vt:lpstr>Make connections</vt:lpstr>
      <vt:lpstr>An Area Model for Multiplication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facts</vt:lpstr>
      <vt:lpstr>PowerPoint Presentation</vt:lpstr>
      <vt:lpstr>PowerPoint Presentation</vt:lpstr>
      <vt:lpstr>Making connections</vt:lpstr>
      <vt:lpstr>Number Talks</vt:lpstr>
      <vt:lpstr>Now what...?</vt:lpstr>
      <vt:lpstr>Carole Fullerton mindfull.wordpress.com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Multiplicative Thinking</dc:title>
  <cp:lastModifiedBy>Carole Fullerton</cp:lastModifiedBy>
  <cp:revision>2</cp:revision>
  <dcterms:modified xsi:type="dcterms:W3CDTF">2017-11-02T03:43:19Z</dcterms:modified>
</cp:coreProperties>
</file>