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0" r:id="rId3"/>
    <p:sldId id="257" r:id="rId4"/>
    <p:sldId id="261" r:id="rId5"/>
    <p:sldId id="262" r:id="rId6"/>
    <p:sldId id="258" r:id="rId7"/>
    <p:sldId id="259" r:id="rId8"/>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35" autoAdjust="0"/>
    <p:restoredTop sz="94660"/>
  </p:normalViewPr>
  <p:slideViewPr>
    <p:cSldViewPr snapToGrid="0">
      <p:cViewPr varScale="1">
        <p:scale>
          <a:sx n="74" d="100"/>
          <a:sy n="74" d="100"/>
        </p:scale>
        <p:origin x="4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83E141-D731-4C90-ABFA-587F00BE5755}"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015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47DBA-2D65-4FF2-8B9C-C6DC1A92284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1296716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58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3286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1195766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54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6641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4092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268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101730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247DBA-2D65-4FF2-8B9C-C6DC1A92284C}"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3E141-D731-4C90-ABFA-587F00BE5755}"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0393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247DBA-2D65-4FF2-8B9C-C6DC1A92284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142443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247DBA-2D65-4FF2-8B9C-C6DC1A92284C}"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3E141-D731-4C90-ABFA-587F00BE5755}"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277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247DBA-2D65-4FF2-8B9C-C6DC1A92284C}"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3E141-D731-4C90-ABFA-587F00BE5755}"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44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47DBA-2D65-4FF2-8B9C-C6DC1A92284C}"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1502861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47DBA-2D65-4FF2-8B9C-C6DC1A92284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3E141-D731-4C90-ABFA-587F00BE5755}"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256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247DBA-2D65-4FF2-8B9C-C6DC1A92284C}"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3E141-D731-4C90-ABFA-587F00BE5755}" type="slidenum">
              <a:rPr lang="en-US" smtClean="0"/>
              <a:t>‹#›</a:t>
            </a:fld>
            <a:endParaRPr lang="en-US"/>
          </a:p>
        </p:txBody>
      </p:sp>
    </p:spTree>
    <p:extLst>
      <p:ext uri="{BB962C8B-B14F-4D97-AF65-F5344CB8AC3E}">
        <p14:creationId xmlns:p14="http://schemas.microsoft.com/office/powerpoint/2010/main" val="218446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247DBA-2D65-4FF2-8B9C-C6DC1A92284C}" type="datetimeFigureOut">
              <a:rPr lang="en-US" smtClean="0"/>
              <a:t>11/8/2017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83E141-D731-4C90-ABFA-587F00BE5755}" type="slidenum">
              <a:rPr lang="en-US" smtClean="0"/>
              <a:t>‹#›</a:t>
            </a:fld>
            <a:endParaRPr lang="en-US"/>
          </a:p>
        </p:txBody>
      </p:sp>
    </p:spTree>
    <p:extLst>
      <p:ext uri="{BB962C8B-B14F-4D97-AF65-F5344CB8AC3E}">
        <p14:creationId xmlns:p14="http://schemas.microsoft.com/office/powerpoint/2010/main" val="19812321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034004"/>
            <a:ext cx="6815669" cy="1515533"/>
          </a:xfrm>
        </p:spPr>
        <p:txBody>
          <a:bodyPr/>
          <a:lstStyle/>
          <a:p>
            <a:r>
              <a:rPr lang="en-CA" dirty="0" smtClean="0"/>
              <a:t>Heart Maps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766" y="2437729"/>
            <a:ext cx="4036319" cy="3058664"/>
          </a:xfrm>
          <a:prstGeom prst="rect">
            <a:avLst/>
          </a:prstGeom>
        </p:spPr>
      </p:pic>
    </p:spTree>
    <p:extLst>
      <p:ext uri="{BB962C8B-B14F-4D97-AF65-F5344CB8AC3E}">
        <p14:creationId xmlns:p14="http://schemas.microsoft.com/office/powerpoint/2010/main" val="6314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 heart map?</a:t>
            </a:r>
            <a:endParaRPr lang="en-US" dirty="0"/>
          </a:p>
        </p:txBody>
      </p:sp>
      <p:sp>
        <p:nvSpPr>
          <p:cNvPr id="3" name="Content Placeholder 2"/>
          <p:cNvSpPr>
            <a:spLocks noGrp="1"/>
          </p:cNvSpPr>
          <p:nvPr>
            <p:ph idx="1"/>
          </p:nvPr>
        </p:nvSpPr>
        <p:spPr/>
        <p:txBody>
          <a:bodyPr/>
          <a:lstStyle/>
          <a:p>
            <a:r>
              <a:rPr lang="en-CA" dirty="0"/>
              <a:t>A heart map is a visual reminder of all a student loves and cares about. It expands students’ minds and helps them think broadly about what really matters. In doing so, students move away from writing about superficial topics, and travel to a deeper place inside themselves. You'll find your students express themselves more authentically and honestly when they write about what they love and value</a:t>
            </a:r>
            <a:r>
              <a:rPr lang="en-CA" dirty="0" smtClean="0"/>
              <a:t>.</a:t>
            </a:r>
          </a:p>
          <a:p>
            <a:endParaRPr lang="en-CA" dirty="0" smtClean="0"/>
          </a:p>
          <a:p>
            <a:pPr marL="0" indent="0" algn="r">
              <a:buNone/>
            </a:pPr>
            <a:r>
              <a:rPr lang="en-US" sz="1100" i="1" dirty="0"/>
              <a:t>https://www.scholastic.com/teachers/blog-posts/ruth-manna/heart-maps-and-writing/</a:t>
            </a:r>
          </a:p>
        </p:txBody>
      </p:sp>
    </p:spTree>
    <p:extLst>
      <p:ext uri="{BB962C8B-B14F-4D97-AF65-F5344CB8AC3E}">
        <p14:creationId xmlns:p14="http://schemas.microsoft.com/office/powerpoint/2010/main" val="411244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Making our Heart Maps</a:t>
            </a:r>
            <a:endParaRPr lang="en-US" dirty="0"/>
          </a:p>
        </p:txBody>
      </p:sp>
      <p:sp>
        <p:nvSpPr>
          <p:cNvPr id="3" name="Content Placeholder 2"/>
          <p:cNvSpPr>
            <a:spLocks noGrp="1"/>
          </p:cNvSpPr>
          <p:nvPr>
            <p:ph idx="1"/>
          </p:nvPr>
        </p:nvSpPr>
        <p:spPr>
          <a:xfrm>
            <a:off x="1295401" y="1996225"/>
            <a:ext cx="9601196" cy="3879643"/>
          </a:xfrm>
        </p:spPr>
        <p:txBody>
          <a:bodyPr>
            <a:normAutofit/>
          </a:bodyPr>
          <a:lstStyle/>
          <a:p>
            <a:r>
              <a:rPr lang="en-CA" dirty="0"/>
              <a:t>Use the questions below to help you organize your thoughts:</a:t>
            </a:r>
          </a:p>
          <a:p>
            <a:pPr lvl="1"/>
            <a:r>
              <a:rPr lang="en-CA" dirty="0"/>
              <a:t>What has really affected your heart?</a:t>
            </a:r>
          </a:p>
          <a:p>
            <a:pPr lvl="1"/>
            <a:r>
              <a:rPr lang="en-CA" dirty="0"/>
              <a:t>What people have been important to you?</a:t>
            </a:r>
          </a:p>
          <a:p>
            <a:pPr lvl="1"/>
            <a:r>
              <a:rPr lang="en-CA" dirty="0"/>
              <a:t>What are some experiences or central events you'll never forget?</a:t>
            </a:r>
          </a:p>
          <a:p>
            <a:pPr lvl="1"/>
            <a:r>
              <a:rPr lang="en-CA" dirty="0"/>
              <a:t>What happy or sad memories do you have?</a:t>
            </a:r>
          </a:p>
          <a:p>
            <a:pPr lvl="1"/>
            <a:r>
              <a:rPr lang="en-CA" dirty="0"/>
              <a:t>What secrets have you kept in your heart? (Don’t share the secret, but find a metaphor for it.)</a:t>
            </a:r>
          </a:p>
          <a:p>
            <a:pPr lvl="1"/>
            <a:r>
              <a:rPr lang="en-CA" dirty="0"/>
              <a:t>What small things or objects are important to you? A tree in the backyard, a stuffed animal, etc.?</a:t>
            </a:r>
          </a:p>
          <a:p>
            <a:endParaRPr lang="en-US" dirty="0"/>
          </a:p>
        </p:txBody>
      </p:sp>
    </p:spTree>
    <p:extLst>
      <p:ext uri="{BB962C8B-B14F-4D97-AF65-F5344CB8AC3E}">
        <p14:creationId xmlns:p14="http://schemas.microsoft.com/office/powerpoint/2010/main" val="130428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322750" y="1037772"/>
            <a:ext cx="5550794" cy="4444263"/>
          </a:xfrm>
        </p:spPr>
      </p:pic>
    </p:spTree>
    <p:extLst>
      <p:ext uri="{BB962C8B-B14F-4D97-AF65-F5344CB8AC3E}">
        <p14:creationId xmlns:p14="http://schemas.microsoft.com/office/powerpoint/2010/main" val="3925682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2" y="1188210"/>
            <a:ext cx="8029239" cy="4342662"/>
          </a:xfrm>
          <a:prstGeom prst="rect">
            <a:avLst/>
          </a:prstGeom>
        </p:spPr>
      </p:pic>
    </p:spTree>
    <p:extLst>
      <p:ext uri="{BB962C8B-B14F-4D97-AF65-F5344CB8AC3E}">
        <p14:creationId xmlns:p14="http://schemas.microsoft.com/office/powerpoint/2010/main" val="206332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5970" y="927280"/>
            <a:ext cx="6339834" cy="4754876"/>
          </a:xfrm>
        </p:spPr>
      </p:pic>
    </p:spTree>
    <p:extLst>
      <p:ext uri="{BB962C8B-B14F-4D97-AF65-F5344CB8AC3E}">
        <p14:creationId xmlns:p14="http://schemas.microsoft.com/office/powerpoint/2010/main" val="161969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21486" y="986240"/>
            <a:ext cx="4202051" cy="5066830"/>
          </a:xfrm>
        </p:spPr>
      </p:pic>
    </p:spTree>
    <p:extLst>
      <p:ext uri="{BB962C8B-B14F-4D97-AF65-F5344CB8AC3E}">
        <p14:creationId xmlns:p14="http://schemas.microsoft.com/office/powerpoint/2010/main" val="837568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eart Maps&amp;quot;&quot;/&gt;&lt;property id=&quot;20307&quot; value=&quot;256&quot;/&gt;&lt;/object&gt;&lt;object type=&quot;3&quot; unique_id=&quot;10005&quot;&gt;&lt;property id=&quot;20148&quot; value=&quot;5&quot;/&gt;&lt;property id=&quot;20300&quot; value=&quot;Slide 2 - &amp;quot;What is a heart map?&amp;quot;&quot;/&gt;&lt;property id=&quot;20307&quot; value=&quot;260&quot;/&gt;&lt;/object&gt;&lt;object type=&quot;3&quot; unique_id=&quot;10006&quot;&gt;&lt;property id=&quot;20148&quot; value=&quot;5&quot;/&gt;&lt;property id=&quot;20300&quot; value=&quot;Slide 3 - &amp;quot;Making our Heart Maps&amp;quot;&quot;/&gt;&lt;property id=&quot;20307&quot; value=&quot;257&quot;/&gt;&lt;/object&gt;&lt;object type=&quot;3&quot; unique_id=&quot;10007&quot;&gt;&lt;property id=&quot;20148&quot; value=&quot;5&quot;/&gt;&lt;property id=&quot;20300&quot; value=&quot;Slide 6&quot;/&gt;&lt;property id=&quot;20307&quot; value=&quot;258&quot;/&gt;&lt;/object&gt;&lt;object type=&quot;3&quot; unique_id=&quot;10008&quot;&gt;&lt;property id=&quot;20148&quot; value=&quot;5&quot;/&gt;&lt;property id=&quot;20300&quot; value=&quot;Slide 7&quot;/&gt;&lt;property id=&quot;20307&quot; value=&quot;259&quot;/&gt;&lt;/object&gt;&lt;object type=&quot;3&quot; unique_id=&quot;10037&quot;&gt;&lt;property id=&quot;20148&quot; value=&quot;5&quot;/&gt;&lt;property id=&quot;20300&quot; value=&quot;Slide 4&quot;/&gt;&lt;property id=&quot;20307&quot; value=&quot;261&quot;/&gt;&lt;/object&gt;&lt;object type=&quot;3&quot; unique_id=&quot;10038&quot;&gt;&lt;property id=&quot;20148&quot; value=&quot;5&quot;/&gt;&lt;property id=&quot;20300&quot; value=&quot;Slide 5&quot;/&gt;&lt;property id=&quot;20307&quot; value=&quot;262&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72</TotalTime>
  <Words>179</Words>
  <Application>Microsoft Office PowerPoint</Application>
  <PresentationFormat>Widescreen</PresentationFormat>
  <Paragraphs>13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Heart Maps</vt:lpstr>
      <vt:lpstr>What is a heart map?</vt:lpstr>
      <vt:lpstr>Making our Heart Maps</vt:lpstr>
      <vt:lpstr>PowerPoint Presentation</vt:lpstr>
      <vt:lpstr>PowerPoint Presentation</vt:lpstr>
      <vt:lpstr>PowerPoint Presentation</vt:lpstr>
      <vt:lpstr>PowerPoint Presentation</vt:lpstr>
    </vt:vector>
  </TitlesOfParts>
  <Company>Burnaby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Maps</dc:title>
  <dc:creator>Tanis Anderson</dc:creator>
  <cp:lastModifiedBy>Tanis Anderson</cp:lastModifiedBy>
  <cp:revision>11</cp:revision>
  <dcterms:created xsi:type="dcterms:W3CDTF">2017-11-03T20:31:58Z</dcterms:created>
  <dcterms:modified xsi:type="dcterms:W3CDTF">2017-11-09T01:10:40Z</dcterms:modified>
</cp:coreProperties>
</file>