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308080-B450-43A8-B908-DA5AE67AC806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2E8EEF8-B6E1-4BDC-904D-494B1A368076}">
      <dgm:prSet/>
      <dgm:spPr/>
      <dgm:t>
        <a:bodyPr/>
        <a:lstStyle/>
        <a:p>
          <a:r>
            <a:rPr lang="en-US"/>
            <a:t>Punctuation</a:t>
          </a:r>
        </a:p>
      </dgm:t>
    </dgm:pt>
    <dgm:pt modelId="{933C714F-FD46-4E6F-AAD3-743463E04B13}" type="parTrans" cxnId="{5B08E072-8518-40C9-943B-BA2157BA17CF}">
      <dgm:prSet/>
      <dgm:spPr/>
      <dgm:t>
        <a:bodyPr/>
        <a:lstStyle/>
        <a:p>
          <a:endParaRPr lang="en-US"/>
        </a:p>
      </dgm:t>
    </dgm:pt>
    <dgm:pt modelId="{0CDB15EA-330A-46E6-A2FE-C426EF406913}" type="sibTrans" cxnId="{5B08E072-8518-40C9-943B-BA2157BA17CF}">
      <dgm:prSet/>
      <dgm:spPr/>
      <dgm:t>
        <a:bodyPr/>
        <a:lstStyle/>
        <a:p>
          <a:endParaRPr lang="en-US"/>
        </a:p>
      </dgm:t>
    </dgm:pt>
    <dgm:pt modelId="{0D7C8F82-333E-4C06-90C5-0D11237F1D38}">
      <dgm:prSet/>
      <dgm:spPr/>
      <dgm:t>
        <a:bodyPr/>
        <a:lstStyle/>
        <a:p>
          <a:r>
            <a:rPr lang="en-US"/>
            <a:t>Brackets and colons</a:t>
          </a:r>
        </a:p>
      </dgm:t>
    </dgm:pt>
    <dgm:pt modelId="{F12184B8-2883-48FD-9947-1267C36C2F04}" type="parTrans" cxnId="{457D7330-FF1F-4A5D-B3EF-B838621B1DC7}">
      <dgm:prSet/>
      <dgm:spPr/>
      <dgm:t>
        <a:bodyPr/>
        <a:lstStyle/>
        <a:p>
          <a:endParaRPr lang="en-US"/>
        </a:p>
      </dgm:t>
    </dgm:pt>
    <dgm:pt modelId="{BC594B12-0C5D-4BE9-821E-3F809D8A702F}" type="sibTrans" cxnId="{457D7330-FF1F-4A5D-B3EF-B838621B1DC7}">
      <dgm:prSet/>
      <dgm:spPr/>
      <dgm:t>
        <a:bodyPr/>
        <a:lstStyle/>
        <a:p>
          <a:endParaRPr lang="en-US"/>
        </a:p>
      </dgm:t>
    </dgm:pt>
    <dgm:pt modelId="{ECF5936D-38CA-4DC4-A6F1-598E31CC2E1E}">
      <dgm:prSet/>
      <dgm:spPr/>
      <dgm:t>
        <a:bodyPr/>
        <a:lstStyle/>
        <a:p>
          <a:r>
            <a:rPr lang="en-US" dirty="0"/>
            <a:t>Date format (year, month day)</a:t>
          </a:r>
        </a:p>
      </dgm:t>
    </dgm:pt>
    <dgm:pt modelId="{22B21C6B-EEE3-4144-8286-B5CFFA39F8F8}" type="parTrans" cxnId="{03A98D78-5FDB-49FE-80E9-066D842E99E9}">
      <dgm:prSet/>
      <dgm:spPr/>
      <dgm:t>
        <a:bodyPr/>
        <a:lstStyle/>
        <a:p>
          <a:endParaRPr lang="en-US"/>
        </a:p>
      </dgm:t>
    </dgm:pt>
    <dgm:pt modelId="{AD3055FA-C88A-4067-9054-B46487DC12E3}" type="sibTrans" cxnId="{03A98D78-5FDB-49FE-80E9-066D842E99E9}">
      <dgm:prSet/>
      <dgm:spPr/>
      <dgm:t>
        <a:bodyPr/>
        <a:lstStyle/>
        <a:p>
          <a:endParaRPr lang="en-US"/>
        </a:p>
      </dgm:t>
    </dgm:pt>
    <dgm:pt modelId="{FB6F6C8D-631A-4C83-9F94-28777AC6833B}">
      <dgm:prSet/>
      <dgm:spPr/>
      <dgm:t>
        <a:bodyPr/>
        <a:lstStyle/>
        <a:p>
          <a:r>
            <a:rPr lang="en-US"/>
            <a:t>Order of information</a:t>
          </a:r>
        </a:p>
      </dgm:t>
    </dgm:pt>
    <dgm:pt modelId="{921B36FA-C2AB-4946-BA79-9A925ED0913B}" type="parTrans" cxnId="{D1C17647-FB47-4EA2-BC5F-2905BD7B6D03}">
      <dgm:prSet/>
      <dgm:spPr/>
      <dgm:t>
        <a:bodyPr/>
        <a:lstStyle/>
        <a:p>
          <a:endParaRPr lang="en-US"/>
        </a:p>
      </dgm:t>
    </dgm:pt>
    <dgm:pt modelId="{B46EA885-6485-4489-930B-22076F511CB5}" type="sibTrans" cxnId="{D1C17647-FB47-4EA2-BC5F-2905BD7B6D03}">
      <dgm:prSet/>
      <dgm:spPr/>
      <dgm:t>
        <a:bodyPr/>
        <a:lstStyle/>
        <a:p>
          <a:endParaRPr lang="en-US"/>
        </a:p>
      </dgm:t>
    </dgm:pt>
    <dgm:pt modelId="{0D4113D7-10EF-4789-862C-F8DC90882304}">
      <dgm:prSet/>
      <dgm:spPr/>
      <dgm:t>
        <a:bodyPr/>
        <a:lstStyle/>
        <a:p>
          <a:r>
            <a:rPr lang="en-US" dirty="0"/>
            <a:t>Spelling</a:t>
          </a:r>
        </a:p>
      </dgm:t>
    </dgm:pt>
    <dgm:pt modelId="{E0EB69B1-6660-4671-A150-D7188AA2CDE1}" type="parTrans" cxnId="{98C59300-02E4-4567-942F-37AE82E97A7D}">
      <dgm:prSet/>
      <dgm:spPr/>
      <dgm:t>
        <a:bodyPr/>
        <a:lstStyle/>
        <a:p>
          <a:endParaRPr lang="en-US"/>
        </a:p>
      </dgm:t>
    </dgm:pt>
    <dgm:pt modelId="{B766687F-894B-4C61-96C4-13A62842372D}" type="sibTrans" cxnId="{98C59300-02E4-4567-942F-37AE82E97A7D}">
      <dgm:prSet/>
      <dgm:spPr/>
      <dgm:t>
        <a:bodyPr/>
        <a:lstStyle/>
        <a:p>
          <a:endParaRPr lang="en-US"/>
        </a:p>
      </dgm:t>
    </dgm:pt>
    <dgm:pt modelId="{61BF0E38-9A03-4FEA-A6DA-BD889165DBB6}" type="pres">
      <dgm:prSet presAssocID="{26308080-B450-43A8-B908-DA5AE67AC806}" presName="vert0" presStyleCnt="0">
        <dgm:presLayoutVars>
          <dgm:dir/>
          <dgm:animOne val="branch"/>
          <dgm:animLvl val="lvl"/>
        </dgm:presLayoutVars>
      </dgm:prSet>
      <dgm:spPr/>
    </dgm:pt>
    <dgm:pt modelId="{0AE33DED-8EC4-4A50-960C-4F141EA5AE11}" type="pres">
      <dgm:prSet presAssocID="{D2E8EEF8-B6E1-4BDC-904D-494B1A368076}" presName="thickLine" presStyleLbl="alignNode1" presStyleIdx="0" presStyleCnt="5"/>
      <dgm:spPr/>
    </dgm:pt>
    <dgm:pt modelId="{854AD87C-B55C-4202-8BAB-20B9F61514D0}" type="pres">
      <dgm:prSet presAssocID="{D2E8EEF8-B6E1-4BDC-904D-494B1A368076}" presName="horz1" presStyleCnt="0"/>
      <dgm:spPr/>
    </dgm:pt>
    <dgm:pt modelId="{47774A7B-1123-43AF-8761-44B00CCF18DD}" type="pres">
      <dgm:prSet presAssocID="{D2E8EEF8-B6E1-4BDC-904D-494B1A368076}" presName="tx1" presStyleLbl="revTx" presStyleIdx="0" presStyleCnt="5"/>
      <dgm:spPr/>
    </dgm:pt>
    <dgm:pt modelId="{CF09BC1A-5569-400D-B763-E3CD2550CC0F}" type="pres">
      <dgm:prSet presAssocID="{D2E8EEF8-B6E1-4BDC-904D-494B1A368076}" presName="vert1" presStyleCnt="0"/>
      <dgm:spPr/>
    </dgm:pt>
    <dgm:pt modelId="{6AEDE9C8-29B6-4399-884F-4539F557A741}" type="pres">
      <dgm:prSet presAssocID="{0D7C8F82-333E-4C06-90C5-0D11237F1D38}" presName="thickLine" presStyleLbl="alignNode1" presStyleIdx="1" presStyleCnt="5"/>
      <dgm:spPr/>
    </dgm:pt>
    <dgm:pt modelId="{F62AE70D-ACF5-47A8-8376-9380F2DDAB3C}" type="pres">
      <dgm:prSet presAssocID="{0D7C8F82-333E-4C06-90C5-0D11237F1D38}" presName="horz1" presStyleCnt="0"/>
      <dgm:spPr/>
    </dgm:pt>
    <dgm:pt modelId="{FF313EAB-8488-465B-BD96-33C3083E62F8}" type="pres">
      <dgm:prSet presAssocID="{0D7C8F82-333E-4C06-90C5-0D11237F1D38}" presName="tx1" presStyleLbl="revTx" presStyleIdx="1" presStyleCnt="5"/>
      <dgm:spPr/>
    </dgm:pt>
    <dgm:pt modelId="{8A187D47-B8BE-492D-B2F2-B5DCC1120A72}" type="pres">
      <dgm:prSet presAssocID="{0D7C8F82-333E-4C06-90C5-0D11237F1D38}" presName="vert1" presStyleCnt="0"/>
      <dgm:spPr/>
    </dgm:pt>
    <dgm:pt modelId="{DB78B372-6376-4357-913E-26144D9E6B94}" type="pres">
      <dgm:prSet presAssocID="{ECF5936D-38CA-4DC4-A6F1-598E31CC2E1E}" presName="thickLine" presStyleLbl="alignNode1" presStyleIdx="2" presStyleCnt="5"/>
      <dgm:spPr/>
    </dgm:pt>
    <dgm:pt modelId="{7400132E-0DF3-4EC4-A4C2-7E541EEB500F}" type="pres">
      <dgm:prSet presAssocID="{ECF5936D-38CA-4DC4-A6F1-598E31CC2E1E}" presName="horz1" presStyleCnt="0"/>
      <dgm:spPr/>
    </dgm:pt>
    <dgm:pt modelId="{4E091DC5-E6B0-4362-8B59-B68DF5509418}" type="pres">
      <dgm:prSet presAssocID="{ECF5936D-38CA-4DC4-A6F1-598E31CC2E1E}" presName="tx1" presStyleLbl="revTx" presStyleIdx="2" presStyleCnt="5"/>
      <dgm:spPr/>
    </dgm:pt>
    <dgm:pt modelId="{9FCBE8FD-E3D5-45F5-ADEF-072692B5A2F2}" type="pres">
      <dgm:prSet presAssocID="{ECF5936D-38CA-4DC4-A6F1-598E31CC2E1E}" presName="vert1" presStyleCnt="0"/>
      <dgm:spPr/>
    </dgm:pt>
    <dgm:pt modelId="{B4CE222A-2A92-49B7-A624-B486BF1B35AD}" type="pres">
      <dgm:prSet presAssocID="{FB6F6C8D-631A-4C83-9F94-28777AC6833B}" presName="thickLine" presStyleLbl="alignNode1" presStyleIdx="3" presStyleCnt="5"/>
      <dgm:spPr/>
    </dgm:pt>
    <dgm:pt modelId="{880EF0D4-0409-46CA-A6C8-FB96463FC6F3}" type="pres">
      <dgm:prSet presAssocID="{FB6F6C8D-631A-4C83-9F94-28777AC6833B}" presName="horz1" presStyleCnt="0"/>
      <dgm:spPr/>
    </dgm:pt>
    <dgm:pt modelId="{4C7F0B11-BC3E-47FF-8A1D-8B10BF4DC15D}" type="pres">
      <dgm:prSet presAssocID="{FB6F6C8D-631A-4C83-9F94-28777AC6833B}" presName="tx1" presStyleLbl="revTx" presStyleIdx="3" presStyleCnt="5"/>
      <dgm:spPr/>
    </dgm:pt>
    <dgm:pt modelId="{2FD645BA-046E-4100-AF21-E8B02768A3A4}" type="pres">
      <dgm:prSet presAssocID="{FB6F6C8D-631A-4C83-9F94-28777AC6833B}" presName="vert1" presStyleCnt="0"/>
      <dgm:spPr/>
    </dgm:pt>
    <dgm:pt modelId="{3F8FBD26-C488-42FB-BECD-639361F05016}" type="pres">
      <dgm:prSet presAssocID="{0D4113D7-10EF-4789-862C-F8DC90882304}" presName="thickLine" presStyleLbl="alignNode1" presStyleIdx="4" presStyleCnt="5"/>
      <dgm:spPr/>
    </dgm:pt>
    <dgm:pt modelId="{E728F1CF-FFDB-4D6A-979C-C77676AE3C09}" type="pres">
      <dgm:prSet presAssocID="{0D4113D7-10EF-4789-862C-F8DC90882304}" presName="horz1" presStyleCnt="0"/>
      <dgm:spPr/>
    </dgm:pt>
    <dgm:pt modelId="{D9B30165-8907-44FA-BA4F-B64034368F8F}" type="pres">
      <dgm:prSet presAssocID="{0D4113D7-10EF-4789-862C-F8DC90882304}" presName="tx1" presStyleLbl="revTx" presStyleIdx="4" presStyleCnt="5"/>
      <dgm:spPr/>
    </dgm:pt>
    <dgm:pt modelId="{C780DD02-8C36-4ED1-BF30-05AA19C57CF4}" type="pres">
      <dgm:prSet presAssocID="{0D4113D7-10EF-4789-862C-F8DC90882304}" presName="vert1" presStyleCnt="0"/>
      <dgm:spPr/>
    </dgm:pt>
  </dgm:ptLst>
  <dgm:cxnLst>
    <dgm:cxn modelId="{98C59300-02E4-4567-942F-37AE82E97A7D}" srcId="{26308080-B450-43A8-B908-DA5AE67AC806}" destId="{0D4113D7-10EF-4789-862C-F8DC90882304}" srcOrd="4" destOrd="0" parTransId="{E0EB69B1-6660-4671-A150-D7188AA2CDE1}" sibTransId="{B766687F-894B-4C61-96C4-13A62842372D}"/>
    <dgm:cxn modelId="{060D1F2F-3E2A-444E-97D1-AB5DD318C2ED}" type="presOf" srcId="{0D4113D7-10EF-4789-862C-F8DC90882304}" destId="{D9B30165-8907-44FA-BA4F-B64034368F8F}" srcOrd="0" destOrd="0" presId="urn:microsoft.com/office/officeart/2008/layout/LinedList"/>
    <dgm:cxn modelId="{457D7330-FF1F-4A5D-B3EF-B838621B1DC7}" srcId="{26308080-B450-43A8-B908-DA5AE67AC806}" destId="{0D7C8F82-333E-4C06-90C5-0D11237F1D38}" srcOrd="1" destOrd="0" parTransId="{F12184B8-2883-48FD-9947-1267C36C2F04}" sibTransId="{BC594B12-0C5D-4BE9-821E-3F809D8A702F}"/>
    <dgm:cxn modelId="{96BD783C-3936-43D2-8B15-BBC6C6F80674}" type="presOf" srcId="{D2E8EEF8-B6E1-4BDC-904D-494B1A368076}" destId="{47774A7B-1123-43AF-8761-44B00CCF18DD}" srcOrd="0" destOrd="0" presId="urn:microsoft.com/office/officeart/2008/layout/LinedList"/>
    <dgm:cxn modelId="{D1C17647-FB47-4EA2-BC5F-2905BD7B6D03}" srcId="{26308080-B450-43A8-B908-DA5AE67AC806}" destId="{FB6F6C8D-631A-4C83-9F94-28777AC6833B}" srcOrd="3" destOrd="0" parTransId="{921B36FA-C2AB-4946-BA79-9A925ED0913B}" sibTransId="{B46EA885-6485-4489-930B-22076F511CB5}"/>
    <dgm:cxn modelId="{5B08E072-8518-40C9-943B-BA2157BA17CF}" srcId="{26308080-B450-43A8-B908-DA5AE67AC806}" destId="{D2E8EEF8-B6E1-4BDC-904D-494B1A368076}" srcOrd="0" destOrd="0" parTransId="{933C714F-FD46-4E6F-AAD3-743463E04B13}" sibTransId="{0CDB15EA-330A-46E6-A2FE-C426EF406913}"/>
    <dgm:cxn modelId="{03A98D78-5FDB-49FE-80E9-066D842E99E9}" srcId="{26308080-B450-43A8-B908-DA5AE67AC806}" destId="{ECF5936D-38CA-4DC4-A6F1-598E31CC2E1E}" srcOrd="2" destOrd="0" parTransId="{22B21C6B-EEE3-4144-8286-B5CFFA39F8F8}" sibTransId="{AD3055FA-C88A-4067-9054-B46487DC12E3}"/>
    <dgm:cxn modelId="{8A73CDAC-8668-4290-8EAA-4B7CACE1ABE3}" type="presOf" srcId="{26308080-B450-43A8-B908-DA5AE67AC806}" destId="{61BF0E38-9A03-4FEA-A6DA-BD889165DBB6}" srcOrd="0" destOrd="0" presId="urn:microsoft.com/office/officeart/2008/layout/LinedList"/>
    <dgm:cxn modelId="{2ABAC3D5-FC9C-4FBA-A06A-F23F87CDABD1}" type="presOf" srcId="{FB6F6C8D-631A-4C83-9F94-28777AC6833B}" destId="{4C7F0B11-BC3E-47FF-8A1D-8B10BF4DC15D}" srcOrd="0" destOrd="0" presId="urn:microsoft.com/office/officeart/2008/layout/LinedList"/>
    <dgm:cxn modelId="{34B5EEE8-91A8-4DF4-91B7-F17C5DF4F881}" type="presOf" srcId="{ECF5936D-38CA-4DC4-A6F1-598E31CC2E1E}" destId="{4E091DC5-E6B0-4362-8B59-B68DF5509418}" srcOrd="0" destOrd="0" presId="urn:microsoft.com/office/officeart/2008/layout/LinedList"/>
    <dgm:cxn modelId="{5B02E7F1-BBAA-4CE9-B769-9946419A09B6}" type="presOf" srcId="{0D7C8F82-333E-4C06-90C5-0D11237F1D38}" destId="{FF313EAB-8488-465B-BD96-33C3083E62F8}" srcOrd="0" destOrd="0" presId="urn:microsoft.com/office/officeart/2008/layout/LinedList"/>
    <dgm:cxn modelId="{B16ABDEC-D018-4DF3-8881-3AA37DB423A2}" type="presParOf" srcId="{61BF0E38-9A03-4FEA-A6DA-BD889165DBB6}" destId="{0AE33DED-8EC4-4A50-960C-4F141EA5AE11}" srcOrd="0" destOrd="0" presId="urn:microsoft.com/office/officeart/2008/layout/LinedList"/>
    <dgm:cxn modelId="{2B3EA072-C771-445B-90C0-5E032ECBA4F6}" type="presParOf" srcId="{61BF0E38-9A03-4FEA-A6DA-BD889165DBB6}" destId="{854AD87C-B55C-4202-8BAB-20B9F61514D0}" srcOrd="1" destOrd="0" presId="urn:microsoft.com/office/officeart/2008/layout/LinedList"/>
    <dgm:cxn modelId="{4E844FF4-F6D1-41CE-BBC9-73D1C379EA4C}" type="presParOf" srcId="{854AD87C-B55C-4202-8BAB-20B9F61514D0}" destId="{47774A7B-1123-43AF-8761-44B00CCF18DD}" srcOrd="0" destOrd="0" presId="urn:microsoft.com/office/officeart/2008/layout/LinedList"/>
    <dgm:cxn modelId="{D91C9B2A-588D-4689-9921-3DF0FD7081F0}" type="presParOf" srcId="{854AD87C-B55C-4202-8BAB-20B9F61514D0}" destId="{CF09BC1A-5569-400D-B763-E3CD2550CC0F}" srcOrd="1" destOrd="0" presId="urn:microsoft.com/office/officeart/2008/layout/LinedList"/>
    <dgm:cxn modelId="{50157C8C-0D78-4ACA-B44F-2001255D9B9C}" type="presParOf" srcId="{61BF0E38-9A03-4FEA-A6DA-BD889165DBB6}" destId="{6AEDE9C8-29B6-4399-884F-4539F557A741}" srcOrd="2" destOrd="0" presId="urn:microsoft.com/office/officeart/2008/layout/LinedList"/>
    <dgm:cxn modelId="{F8C0A069-C248-4E93-B7BA-52704C39AE9F}" type="presParOf" srcId="{61BF0E38-9A03-4FEA-A6DA-BD889165DBB6}" destId="{F62AE70D-ACF5-47A8-8376-9380F2DDAB3C}" srcOrd="3" destOrd="0" presId="urn:microsoft.com/office/officeart/2008/layout/LinedList"/>
    <dgm:cxn modelId="{574FD52A-C92C-4CF8-BC4B-B6D8868DD193}" type="presParOf" srcId="{F62AE70D-ACF5-47A8-8376-9380F2DDAB3C}" destId="{FF313EAB-8488-465B-BD96-33C3083E62F8}" srcOrd="0" destOrd="0" presId="urn:microsoft.com/office/officeart/2008/layout/LinedList"/>
    <dgm:cxn modelId="{DC2CB3A0-3D24-4612-BDD0-7EEAA9EB2805}" type="presParOf" srcId="{F62AE70D-ACF5-47A8-8376-9380F2DDAB3C}" destId="{8A187D47-B8BE-492D-B2F2-B5DCC1120A72}" srcOrd="1" destOrd="0" presId="urn:microsoft.com/office/officeart/2008/layout/LinedList"/>
    <dgm:cxn modelId="{DCCA7C2E-305D-4483-97FC-985F7CAC1C5C}" type="presParOf" srcId="{61BF0E38-9A03-4FEA-A6DA-BD889165DBB6}" destId="{DB78B372-6376-4357-913E-26144D9E6B94}" srcOrd="4" destOrd="0" presId="urn:microsoft.com/office/officeart/2008/layout/LinedList"/>
    <dgm:cxn modelId="{5B325EBB-D1EB-445A-87E1-6E4C5035DF99}" type="presParOf" srcId="{61BF0E38-9A03-4FEA-A6DA-BD889165DBB6}" destId="{7400132E-0DF3-4EC4-A4C2-7E541EEB500F}" srcOrd="5" destOrd="0" presId="urn:microsoft.com/office/officeart/2008/layout/LinedList"/>
    <dgm:cxn modelId="{06FC4EAB-EB7C-49E0-B993-FC25127D0EF4}" type="presParOf" srcId="{7400132E-0DF3-4EC4-A4C2-7E541EEB500F}" destId="{4E091DC5-E6B0-4362-8B59-B68DF5509418}" srcOrd="0" destOrd="0" presId="urn:microsoft.com/office/officeart/2008/layout/LinedList"/>
    <dgm:cxn modelId="{CF616FDA-48C2-4205-9B85-7A366DF58528}" type="presParOf" srcId="{7400132E-0DF3-4EC4-A4C2-7E541EEB500F}" destId="{9FCBE8FD-E3D5-45F5-ADEF-072692B5A2F2}" srcOrd="1" destOrd="0" presId="urn:microsoft.com/office/officeart/2008/layout/LinedList"/>
    <dgm:cxn modelId="{905A261A-1A0A-46C2-A9DD-02778F5F4194}" type="presParOf" srcId="{61BF0E38-9A03-4FEA-A6DA-BD889165DBB6}" destId="{B4CE222A-2A92-49B7-A624-B486BF1B35AD}" srcOrd="6" destOrd="0" presId="urn:microsoft.com/office/officeart/2008/layout/LinedList"/>
    <dgm:cxn modelId="{C4ECBE99-7797-4F7C-A54F-CFC8AC1BCEFA}" type="presParOf" srcId="{61BF0E38-9A03-4FEA-A6DA-BD889165DBB6}" destId="{880EF0D4-0409-46CA-A6C8-FB96463FC6F3}" srcOrd="7" destOrd="0" presId="urn:microsoft.com/office/officeart/2008/layout/LinedList"/>
    <dgm:cxn modelId="{0E592404-E0F8-4B58-8F33-7273F08C520F}" type="presParOf" srcId="{880EF0D4-0409-46CA-A6C8-FB96463FC6F3}" destId="{4C7F0B11-BC3E-47FF-8A1D-8B10BF4DC15D}" srcOrd="0" destOrd="0" presId="urn:microsoft.com/office/officeart/2008/layout/LinedList"/>
    <dgm:cxn modelId="{D15BEB97-88A3-4282-9C17-E28C0071CC35}" type="presParOf" srcId="{880EF0D4-0409-46CA-A6C8-FB96463FC6F3}" destId="{2FD645BA-046E-4100-AF21-E8B02768A3A4}" srcOrd="1" destOrd="0" presId="urn:microsoft.com/office/officeart/2008/layout/LinedList"/>
    <dgm:cxn modelId="{02CF8B62-80C3-4846-99DC-94E3C131850F}" type="presParOf" srcId="{61BF0E38-9A03-4FEA-A6DA-BD889165DBB6}" destId="{3F8FBD26-C488-42FB-BECD-639361F05016}" srcOrd="8" destOrd="0" presId="urn:microsoft.com/office/officeart/2008/layout/LinedList"/>
    <dgm:cxn modelId="{FF50329F-C5E6-4284-AC1A-541A753A93B4}" type="presParOf" srcId="{61BF0E38-9A03-4FEA-A6DA-BD889165DBB6}" destId="{E728F1CF-FFDB-4D6A-979C-C77676AE3C09}" srcOrd="9" destOrd="0" presId="urn:microsoft.com/office/officeart/2008/layout/LinedList"/>
    <dgm:cxn modelId="{EFAC59F5-E5EE-4DDC-BEB3-68785F16C9A1}" type="presParOf" srcId="{E728F1CF-FFDB-4D6A-979C-C77676AE3C09}" destId="{D9B30165-8907-44FA-BA4F-B64034368F8F}" srcOrd="0" destOrd="0" presId="urn:microsoft.com/office/officeart/2008/layout/LinedList"/>
    <dgm:cxn modelId="{B968A280-D586-411E-86CC-1CBFE3614846}" type="presParOf" srcId="{E728F1CF-FFDB-4D6A-979C-C77676AE3C09}" destId="{C780DD02-8C36-4ED1-BF30-05AA19C57CF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33DED-8EC4-4A50-960C-4F141EA5AE11}">
      <dsp:nvSpPr>
        <dsp:cNvPr id="0" name=""/>
        <dsp:cNvSpPr/>
      </dsp:nvSpPr>
      <dsp:spPr>
        <a:xfrm>
          <a:off x="0" y="591"/>
          <a:ext cx="575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7774A7B-1123-43AF-8761-44B00CCF18DD}">
      <dsp:nvSpPr>
        <dsp:cNvPr id="0" name=""/>
        <dsp:cNvSpPr/>
      </dsp:nvSpPr>
      <dsp:spPr>
        <a:xfrm>
          <a:off x="0" y="591"/>
          <a:ext cx="5759656" cy="969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Punctuation</a:t>
          </a:r>
        </a:p>
      </dsp:txBody>
      <dsp:txXfrm>
        <a:off x="0" y="591"/>
        <a:ext cx="5759656" cy="969156"/>
      </dsp:txXfrm>
    </dsp:sp>
    <dsp:sp modelId="{6AEDE9C8-29B6-4399-884F-4539F557A741}">
      <dsp:nvSpPr>
        <dsp:cNvPr id="0" name=""/>
        <dsp:cNvSpPr/>
      </dsp:nvSpPr>
      <dsp:spPr>
        <a:xfrm>
          <a:off x="0" y="969748"/>
          <a:ext cx="57596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F313EAB-8488-465B-BD96-33C3083E62F8}">
      <dsp:nvSpPr>
        <dsp:cNvPr id="0" name=""/>
        <dsp:cNvSpPr/>
      </dsp:nvSpPr>
      <dsp:spPr>
        <a:xfrm>
          <a:off x="0" y="969748"/>
          <a:ext cx="5759656" cy="969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Brackets and colons</a:t>
          </a:r>
        </a:p>
      </dsp:txBody>
      <dsp:txXfrm>
        <a:off x="0" y="969748"/>
        <a:ext cx="5759656" cy="969156"/>
      </dsp:txXfrm>
    </dsp:sp>
    <dsp:sp modelId="{DB78B372-6376-4357-913E-26144D9E6B94}">
      <dsp:nvSpPr>
        <dsp:cNvPr id="0" name=""/>
        <dsp:cNvSpPr/>
      </dsp:nvSpPr>
      <dsp:spPr>
        <a:xfrm>
          <a:off x="0" y="1938905"/>
          <a:ext cx="575965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E091DC5-E6B0-4362-8B59-B68DF5509418}">
      <dsp:nvSpPr>
        <dsp:cNvPr id="0" name=""/>
        <dsp:cNvSpPr/>
      </dsp:nvSpPr>
      <dsp:spPr>
        <a:xfrm>
          <a:off x="0" y="1938905"/>
          <a:ext cx="5759656" cy="969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Date format (year, month day)</a:t>
          </a:r>
        </a:p>
      </dsp:txBody>
      <dsp:txXfrm>
        <a:off x="0" y="1938905"/>
        <a:ext cx="5759656" cy="969156"/>
      </dsp:txXfrm>
    </dsp:sp>
    <dsp:sp modelId="{B4CE222A-2A92-49B7-A624-B486BF1B35AD}">
      <dsp:nvSpPr>
        <dsp:cNvPr id="0" name=""/>
        <dsp:cNvSpPr/>
      </dsp:nvSpPr>
      <dsp:spPr>
        <a:xfrm>
          <a:off x="0" y="2908061"/>
          <a:ext cx="575965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7F0B11-BC3E-47FF-8A1D-8B10BF4DC15D}">
      <dsp:nvSpPr>
        <dsp:cNvPr id="0" name=""/>
        <dsp:cNvSpPr/>
      </dsp:nvSpPr>
      <dsp:spPr>
        <a:xfrm>
          <a:off x="0" y="2908061"/>
          <a:ext cx="5759656" cy="969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Order of information</a:t>
          </a:r>
        </a:p>
      </dsp:txBody>
      <dsp:txXfrm>
        <a:off x="0" y="2908061"/>
        <a:ext cx="5759656" cy="969156"/>
      </dsp:txXfrm>
    </dsp:sp>
    <dsp:sp modelId="{3F8FBD26-C488-42FB-BECD-639361F05016}">
      <dsp:nvSpPr>
        <dsp:cNvPr id="0" name=""/>
        <dsp:cNvSpPr/>
      </dsp:nvSpPr>
      <dsp:spPr>
        <a:xfrm>
          <a:off x="0" y="3877218"/>
          <a:ext cx="575965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B30165-8907-44FA-BA4F-B64034368F8F}">
      <dsp:nvSpPr>
        <dsp:cNvPr id="0" name=""/>
        <dsp:cNvSpPr/>
      </dsp:nvSpPr>
      <dsp:spPr>
        <a:xfrm>
          <a:off x="0" y="3877218"/>
          <a:ext cx="5759656" cy="969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Spelling</a:t>
          </a:r>
        </a:p>
      </dsp:txBody>
      <dsp:txXfrm>
        <a:off x="0" y="3877218"/>
        <a:ext cx="5759656" cy="969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DGdqoCyAtw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0667D-276C-4277-BBFA-88DCACE97F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APA CITATIONS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E0523F-DAB7-4F36-98E8-EC995D4F89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to credit the sources you use in your projects &amp; papers</a:t>
            </a:r>
          </a:p>
        </p:txBody>
      </p:sp>
    </p:spTree>
    <p:extLst>
      <p:ext uri="{BB962C8B-B14F-4D97-AF65-F5344CB8AC3E}">
        <p14:creationId xmlns:p14="http://schemas.microsoft.com/office/powerpoint/2010/main" val="1131830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0AD54-344D-4F37-B27D-8C6D4EAF6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D3B3D-C796-4AA7-9188-600F461FE36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https://www.youtube.com/watch?v=CDGdqoCyAtw</a:t>
            </a:r>
          </a:p>
        </p:txBody>
      </p:sp>
      <p:pic>
        <p:nvPicPr>
          <p:cNvPr id="10" name="Online Media 9" title="Citation for Beginners">
            <a:hlinkClick r:id="" action="ppaction://media"/>
            <a:extLst>
              <a:ext uri="{FF2B5EF4-FFF2-40B4-BE49-F238E27FC236}">
                <a16:creationId xmlns:a16="http://schemas.microsoft.com/office/drawing/2014/main" id="{072794FA-06BA-4817-886F-5CE08D9CF34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43828" y="148341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28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15548-AA41-4181-B34A-071E81402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information is needed?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3D5C5-02F7-41C7-AD03-4C2E2A509A8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 BOOK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E78152-2981-4E2E-AFE5-1D57F4A11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621" y="1660363"/>
            <a:ext cx="8070979" cy="390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94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2A2AB-A6BA-460A-A6ED-492DE9F9C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Retrieved from….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AEB05-0135-4CF9-861B-E944C9BBF79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 website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B952D4-270E-4B2B-9858-64739C674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9" y="2836506"/>
            <a:ext cx="11411141" cy="172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74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A4E6-0D41-42FC-BC8C-399E7D1C2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Media TYPE: Images, diagrams (Format)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98A01-A8F0-4711-A67D-BA9A0C2453C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Format:</a:t>
            </a:r>
          </a:p>
          <a:p>
            <a:pPr marL="0" indent="0">
              <a:buNone/>
            </a:pP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Artist Last Name, First Initial. Second Initial. (Year). 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Title of the artwork 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[Format]</a:t>
            </a: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 Retrieved from URL</a:t>
            </a:r>
          </a:p>
          <a:p>
            <a:r>
              <a:rPr lang="en-US" dirty="0"/>
              <a:t>Image Without Author:</a:t>
            </a:r>
          </a:p>
          <a:p>
            <a:pPr marL="0" indent="0">
              <a:buNone/>
            </a:pPr>
            <a:r>
              <a:rPr lang="en-US" i="1" cap="none" dirty="0">
                <a:latin typeface="Arial" panose="020B0604020202020204" pitchFamily="34" charset="0"/>
                <a:cs typeface="Arial" panose="020B0604020202020204" pitchFamily="34" charset="0"/>
              </a:rPr>
              <a:t>Title of work 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[Format]. (Year). Retrieved from URL</a:t>
            </a:r>
          </a:p>
          <a:p>
            <a:r>
              <a:rPr lang="en-US" dirty="0"/>
              <a:t>Image With No Author, Title, or Date</a:t>
            </a:r>
          </a:p>
          <a:p>
            <a:pPr marL="0" indent="0">
              <a:buNone/>
            </a:pP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[Subject description and format]. (n.d.). Retrieved from URL</a:t>
            </a:r>
          </a:p>
          <a:p>
            <a:pPr marL="0" indent="0">
              <a:buNone/>
            </a:pP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791B42-BBEF-401D-8134-4F4597764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693" y="5024233"/>
            <a:ext cx="9824814" cy="115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4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B9421-E76C-49DF-94CC-F07C1ED21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type: (video file)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D17A7-EFD0-47B7-AF1A-2F9C29A186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 video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18B6E6-B4EA-4A62-8837-C364F5C67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22" y="2486930"/>
            <a:ext cx="11047850" cy="347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25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B9142-535C-444D-A26F-50329163D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it all together….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1B28F-DBCD-4B49-97D2-55B414AC5AF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Title is….References</a:t>
            </a:r>
          </a:p>
          <a:p>
            <a:r>
              <a:rPr lang="en-US" dirty="0"/>
              <a:t>Listed alphabetically</a:t>
            </a:r>
          </a:p>
          <a:p>
            <a:r>
              <a:rPr lang="en-US" dirty="0"/>
              <a:t>Indent any lines that continue after the first</a:t>
            </a:r>
          </a:p>
          <a:p>
            <a:r>
              <a:rPr lang="en-US" dirty="0"/>
              <a:t>Italicize the title</a:t>
            </a:r>
          </a:p>
          <a:p>
            <a:r>
              <a:rPr lang="en-US" dirty="0"/>
              <a:t>Double spaced</a:t>
            </a:r>
          </a:p>
          <a:p>
            <a:r>
              <a:rPr lang="en-US" dirty="0"/>
              <a:t>Last page of a report or essay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D53797-726D-42A1-816B-D37313136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32674"/>
            <a:ext cx="5246915" cy="393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93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009BE8-BC25-4D13-9B76-5FC059C1E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Pay close attention to….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D26A225-8265-42F3-B030-E7D474DCD80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79656953"/>
              </p:ext>
            </p:extLst>
          </p:nvPr>
        </p:nvGraphicFramePr>
        <p:xfrm>
          <a:off x="5294108" y="685800"/>
          <a:ext cx="5759656" cy="484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19887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CCA13-09D0-475E-89BF-849C8FB7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90568BB-AE01-487D-8DE7-6AE3DFC96BC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94977" y="1689145"/>
            <a:ext cx="8939284" cy="384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572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135</Words>
  <Application>Microsoft Office PowerPoint</Application>
  <PresentationFormat>Widescreen</PresentationFormat>
  <Paragraphs>42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Impact</vt:lpstr>
      <vt:lpstr>Main Event</vt:lpstr>
      <vt:lpstr>APA CITATIONS</vt:lpstr>
      <vt:lpstr>Why?</vt:lpstr>
      <vt:lpstr>What information is needed?</vt:lpstr>
      <vt:lpstr>Retrieved from….</vt:lpstr>
      <vt:lpstr>Media TYPE: Images, diagrams (Format)</vt:lpstr>
      <vt:lpstr>Media type: (video file)</vt:lpstr>
      <vt:lpstr>Put it all together….</vt:lpstr>
      <vt:lpstr>Pay close attention to….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 CITATIONS</dc:title>
  <dc:creator>Kelly Papapanagiotou</dc:creator>
  <cp:lastModifiedBy>Kelly Papapanagiotou</cp:lastModifiedBy>
  <cp:revision>10</cp:revision>
  <dcterms:created xsi:type="dcterms:W3CDTF">2020-02-20T20:05:53Z</dcterms:created>
  <dcterms:modified xsi:type="dcterms:W3CDTF">2020-04-20T22:49:16Z</dcterms:modified>
</cp:coreProperties>
</file>