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10" r:id="rId52"/>
    <p:sldId id="309" r:id="rId53"/>
    <p:sldId id="32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B5"/>
    <a:srgbClr val="012599"/>
    <a:srgbClr val="F3E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5"/>
    <p:restoredTop sz="94676"/>
  </p:normalViewPr>
  <p:slideViewPr>
    <p:cSldViewPr snapToGrid="0" snapToObjects="1">
      <p:cViewPr varScale="1">
        <p:scale>
          <a:sx n="84" d="100"/>
          <a:sy n="84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FD5D4-02B5-5945-8C15-12133C288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8C6A6B-1CD8-5A4D-9F87-35F333565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4E078-824F-0847-8AB9-C4AAF63A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956A9-B051-D94B-86DD-66B2D4A6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2E223-12CF-8443-A2D5-FC3801DAA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5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578E8-9081-0240-9C60-09CEB26C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BB667-B1DB-9C49-9579-27D8162F2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A6E18-0DB1-AD42-938F-868CA5F5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4D11C-81A2-964C-AAE3-88337856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465002-334D-9643-825F-FBBB5EEFE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F3D180-2881-724F-BC14-0BE8CD223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D771BC-B8A1-6148-A822-F5EC112F1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7DD8F-82E8-F04B-B661-F748DFAF1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3BDAE-D8DD-344A-AA17-FFDAB87BD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A7D54-71D5-A347-B505-0C72BCE7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7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8369-DB16-3D44-B5BA-9BB88B923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336F0-6807-8047-A883-0203BAA30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4A757-FF32-5541-909E-FB20D708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268C8-6DFD-3A4D-9BAF-82B2231F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38A4C-039A-ED42-86CB-3EC41737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13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7BD84-033A-0947-B882-3C1588D8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6D1BD-F580-EC4E-AB02-8EB1E89B6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E3E25-A09D-A449-B518-ECE70FA6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9D70E-9E72-C64D-8AEE-4F2190DBA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2CDAD-16D2-2F45-90C2-6BEAD179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7721E-B316-3F40-8BF1-0469DE76F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73804-8F0B-9448-A7EF-412EADD0C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46089-6D43-9145-81BB-E85F4EE26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3B9A20-C28F-624E-B839-73BCD769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26D98-A049-6C4B-BD72-A1F7D646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A9EEB-B63C-1844-8163-7AF87685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6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4A2A8-6C62-9A47-9698-380870367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6C5E1-A1D8-E148-961C-74F0990B6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53FF2-224E-9D4B-ABE1-B3984FFE0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9D53F8-5931-4B41-B131-30795C156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50F6CB-DA42-184C-81AA-B3F3E3E5AB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A41AD9-D33E-0E45-A10B-34291193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AE3A12-042C-A644-BAB0-6B0D4870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B2C67-5C3F-E442-A8C6-5173879B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2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A1921-8A59-F54B-8D8D-B6582E60E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D5D373-1616-5D47-A8ED-759479259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B02C28-57C2-D84B-9A77-041ACB7A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9322B-D369-8B49-AC6D-93A646A1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36A98-4879-F742-B3C6-0188A386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F42B05-4B61-B541-BD0D-36272107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B9D74-859E-C24A-BAF4-6149A52E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7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1177C-3434-F742-85CA-EEC2EF556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FC1C-7A88-0545-80ED-753AD373D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E42CC-EEB7-984E-9DB1-CE6C1788F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9AA8B-81AD-DC41-877A-6237C81E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12B34-94F3-2048-ADCF-BF435291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662AB-B074-074B-A7C3-4FF800F42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1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D455-03D8-6946-84ED-F62C90747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57E66-30F5-704C-9B36-C69F92455F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93E53-24ED-FE4D-A441-46F2901F2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5EB21-9F0E-B248-AFBB-5FD5F947C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2F32E-D39B-E140-BDF1-A0E34426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422B1-2799-E048-AA7B-B43EFD9EF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3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47E49F-8830-584E-BC26-8BB603B6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E1E06-424E-D048-8FE0-2F91AED54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243D4-6AA0-1948-A7BB-0B7291F91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3CECD-2A76-4E40-BA8E-05200E874DBC}" type="datetimeFigureOut">
              <a:rPr lang="en-US" smtClean="0"/>
              <a:t>2/23/18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6F717-9EEE-514E-BE7E-AFD1FE4E79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7AC01-1BA1-DC4E-A639-411C014C97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ECF6D-7327-8E46-AF1E-EC3F43AF6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1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7.xml"/><Relationship Id="rId18" Type="http://schemas.openxmlformats.org/officeDocument/2006/relationships/slide" Target="slide19.xml"/><Relationship Id="rId26" Type="http://schemas.openxmlformats.org/officeDocument/2006/relationships/slide" Target="slide49.xml"/><Relationship Id="rId3" Type="http://schemas.openxmlformats.org/officeDocument/2006/relationships/slide" Target="slide3.xml"/><Relationship Id="rId21" Type="http://schemas.openxmlformats.org/officeDocument/2006/relationships/slide" Target="slide11.xml"/><Relationship Id="rId7" Type="http://schemas.openxmlformats.org/officeDocument/2006/relationships/slide" Target="slide43.xml"/><Relationship Id="rId12" Type="http://schemas.openxmlformats.org/officeDocument/2006/relationships/slide" Target="slide45.xml"/><Relationship Id="rId17" Type="http://schemas.openxmlformats.org/officeDocument/2006/relationships/slide" Target="slide9.xml"/><Relationship Id="rId25" Type="http://schemas.openxmlformats.org/officeDocument/2006/relationships/slide" Target="slide53.xml"/><Relationship Id="rId2" Type="http://schemas.openxmlformats.org/officeDocument/2006/relationships/slide" Target="slide51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3.xml"/><Relationship Id="rId11" Type="http://schemas.openxmlformats.org/officeDocument/2006/relationships/slide" Target="slide35.xml"/><Relationship Id="rId24" Type="http://schemas.openxmlformats.org/officeDocument/2006/relationships/slide" Target="slide41.xml"/><Relationship Id="rId5" Type="http://schemas.openxmlformats.org/officeDocument/2006/relationships/slide" Target="slide17.xml"/><Relationship Id="rId15" Type="http://schemas.openxmlformats.org/officeDocument/2006/relationships/slide" Target="slide37.xml"/><Relationship Id="rId23" Type="http://schemas.openxmlformats.org/officeDocument/2006/relationships/slide" Target="slide31.xml"/><Relationship Id="rId10" Type="http://schemas.openxmlformats.org/officeDocument/2006/relationships/slide" Target="slide25.xml"/><Relationship Id="rId19" Type="http://schemas.openxmlformats.org/officeDocument/2006/relationships/slide" Target="slide29.xml"/><Relationship Id="rId4" Type="http://schemas.openxmlformats.org/officeDocument/2006/relationships/slide" Target="slide13.xml"/><Relationship Id="rId9" Type="http://schemas.openxmlformats.org/officeDocument/2006/relationships/slide" Target="slide15.xml"/><Relationship Id="rId14" Type="http://schemas.openxmlformats.org/officeDocument/2006/relationships/slide" Target="slide27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54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3500" y="1122363"/>
            <a:ext cx="9512300" cy="2387600"/>
          </a:xfrm>
        </p:spPr>
        <p:txBody>
          <a:bodyPr>
            <a:noAutofit/>
          </a:bodyPr>
          <a:lstStyle/>
          <a:p>
            <a:r>
              <a:rPr lang="en-US" sz="9000" dirty="0">
                <a:solidFill>
                  <a:schemeClr val="bg1">
                    <a:lumMod val="85000"/>
                  </a:schemeClr>
                </a:solidFill>
                <a:latin typeface="Gyparody" pitchFamily="2" charset="0"/>
              </a:rPr>
              <a:t>JEOPARDY!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974119-6F1A-B444-A64D-16B87DF07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36825"/>
          </a:xfrm>
        </p:spPr>
        <p:txBody>
          <a:bodyPr/>
          <a:lstStyle/>
          <a:p>
            <a:r>
              <a:rPr lang="en-US" dirty="0"/>
              <a:t>Substitute any Jeopardy title card for the front page.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7A6676-5375-9C41-9481-379C6B971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101" y="5505449"/>
            <a:ext cx="884717" cy="8847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67F8A5-DC1F-ED4A-8520-C183E7808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505449"/>
            <a:ext cx="1608328" cy="9025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2B0841-32AF-F646-B9CD-CD9B820517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510" y="5505449"/>
            <a:ext cx="1258314" cy="8483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727580-02E6-0147-99CC-B0321531CD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0739" y="5389211"/>
            <a:ext cx="2017883" cy="113505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5F32EE-D1A2-6549-8FCD-60CB7CAD3D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9515" y="5476652"/>
            <a:ext cx="1559442" cy="8771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ECAD1D-5594-EC44-BB49-99E6D83A2C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0082" y="5375938"/>
            <a:ext cx="25400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1 $800&gt;&gt;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096155F0-3247-6D4E-A7C0-CF6A74559AFD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3121175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1 $1000&gt;&gt;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E7EFDE-8D4D-7E47-9367-00711C8426DA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929542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1 $1000&gt;&gt;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8C08C42B-67F1-4F47-A388-185993F1F0E6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895899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2 $200&gt;&gt;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8EB418-BF5D-3942-9569-0FD676C055A3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88170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2 $200&gt;&gt;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203BE439-243A-D64F-8819-8E183E4096E4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8393810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2 $400&gt;&gt;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43936F-B8E2-264B-8840-B8D8DCBFD039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1802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2 $400&gt;&gt;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644B6B0C-4AC5-6648-BF55-F6EA795EC6C7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035098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2 $600&gt;&gt;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FCD22A-8ADB-2742-9F6C-52F2BE66DDBC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802174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2 $600&gt;&gt;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CA347D33-5373-7348-B985-052C367987BE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43282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2 $800&gt;&gt;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575A77-789A-5C4D-8D9A-F68763C48EA5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79571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802D2CA-9664-E74E-87BE-AFB4479BD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662503"/>
              </p:ext>
            </p:extLst>
          </p:nvPr>
        </p:nvGraphicFramePr>
        <p:xfrm>
          <a:off x="0" y="2955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4240733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838479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8169779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304650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77357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02236420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 w="12700">
                            <a:solidFill>
                              <a:srgbClr val="44546A">
                                <a:lumMod val="75000"/>
                              </a:srgbClr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dist="38100" dir="2640000" algn="bl" rotWithShape="0">
                              <a:srgbClr val="44546A">
                                <a:lumMod val="75000"/>
                              </a:srgbClr>
                            </a:outerShdw>
                          </a:effectLst>
                          <a:uLnTx/>
                          <a:uFillTx/>
                          <a:latin typeface="Swiss 911 Compressed" pitchFamily="2" charset="77"/>
                          <a:ea typeface="+mn-ea"/>
                          <a:cs typeface="+mn-cs"/>
                        </a:rPr>
                        <a:t>Double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 w="12700">
                            <a:solidFill>
                              <a:srgbClr val="44546A">
                                <a:lumMod val="75000"/>
                              </a:srgbClr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dist="38100" dir="2640000" algn="bl" rotWithShape="0">
                              <a:srgbClr val="44546A">
                                <a:lumMod val="75000"/>
                              </a:srgbClr>
                            </a:outerShdw>
                          </a:effectLst>
                          <a:uLnTx/>
                          <a:uFillTx/>
                          <a:latin typeface="Swiss 911 Compressed" pitchFamily="2" charset="77"/>
                          <a:ea typeface="+mn-ea"/>
                          <a:cs typeface="+mn-cs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 w="12700">
                            <a:solidFill>
                              <a:srgbClr val="44546A">
                                <a:lumMod val="75000"/>
                              </a:srgbClr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dist="38100" dir="2640000" algn="bl" rotWithShape="0">
                              <a:srgbClr val="44546A">
                                <a:lumMod val="75000"/>
                              </a:srgbClr>
                            </a:outerShdw>
                          </a:effectLst>
                          <a:uLnTx/>
                          <a:uFillTx/>
                          <a:latin typeface="Swiss 911 Compressed" pitchFamily="2" charset="77"/>
                          <a:ea typeface="+mn-ea"/>
                          <a:cs typeface="+mn-cs"/>
                        </a:rPr>
                        <a:t>Double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kern="1200" cap="none" spc="0" normalizeH="0" baseline="0" noProof="0" dirty="0">
                          <a:ln w="12700">
                            <a:solidFill>
                              <a:srgbClr val="44546A">
                                <a:lumMod val="75000"/>
                              </a:srgbClr>
                            </a:solidFill>
                            <a:prstDash val="solid"/>
                          </a:ln>
                          <a:solidFill>
                            <a:prstClr val="white"/>
                          </a:solidFill>
                          <a:effectLst>
                            <a:outerShdw dist="38100" dir="2640000" algn="bl" rotWithShape="0">
                              <a:srgbClr val="44546A">
                                <a:lumMod val="75000"/>
                              </a:srgbClr>
                            </a:outerShdw>
                          </a:effectLst>
                          <a:uLnTx/>
                          <a:uFillTx/>
                          <a:latin typeface="Swiss 911 Compressed" pitchFamily="2" charset="77"/>
                          <a:ea typeface="+mn-ea"/>
                          <a:cs typeface="+mn-cs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Double</a:t>
                      </a:r>
                    </a:p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Double</a:t>
                      </a:r>
                    </a:p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Double</a:t>
                      </a:r>
                    </a:p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Double</a:t>
                      </a:r>
                    </a:p>
                    <a:p>
                      <a:pPr algn="ctr"/>
                      <a:r>
                        <a:rPr lang="en-US" sz="3200" b="1" dirty="0">
                          <a:ln w="12700">
                            <a:solidFill>
                              <a:schemeClr val="tx2">
                                <a:lumMod val="75000"/>
                              </a:schemeClr>
                            </a:solidFill>
                            <a:prstDash val="solid"/>
                          </a:ln>
                          <a:solidFill>
                            <a:schemeClr val="bg1"/>
                          </a:solidFill>
                          <a:effectLst>
                            <a:outerShdw dist="38100" dir="2640000" algn="bl" rotWithShape="0">
                              <a:schemeClr val="tx2">
                                <a:lumMod val="75000"/>
                              </a:schemeClr>
                            </a:outerShdw>
                          </a:effectLst>
                          <a:latin typeface="Swiss 911 Compressed" pitchFamily="2" charset="77"/>
                        </a:rPr>
                        <a:t>Jeopardy!</a:t>
                      </a: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7701"/>
                  </a:ext>
                </a:extLst>
              </a:tr>
              <a:tr h="887256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Swiss 911 Compressed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Swiss 911 Compressed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Swiss 911 Compressed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6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Swiss 911 Compressed" pitchFamily="2" charset="77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26206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0542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9812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5273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600" dirty="0">
                        <a:solidFill>
                          <a:srgbClr val="FFC000"/>
                        </a:solidFill>
                        <a:latin typeface="Swiss 911 Compressed" pitchFamily="2" charset="77"/>
                      </a:endParaRPr>
                    </a:p>
                  </a:txBody>
                  <a:tcPr>
                    <a:solidFill>
                      <a:srgbClr val="002E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76823"/>
                  </a:ext>
                </a:extLst>
              </a:tr>
            </a:tbl>
          </a:graphicData>
        </a:graphic>
      </p:graphicFrame>
      <p:sp>
        <p:nvSpPr>
          <p:cNvPr id="69" name="Rectangle 68">
            <a:extLst>
              <a:ext uri="{FF2B5EF4-FFF2-40B4-BE49-F238E27FC236}">
                <a16:creationId xmlns:a16="http://schemas.microsoft.com/office/drawing/2014/main" id="{B2003BB9-89E8-D348-801E-A5CD2E084E11}"/>
              </a:ext>
            </a:extLst>
          </p:cNvPr>
          <p:cNvSpPr/>
          <p:nvPr/>
        </p:nvSpPr>
        <p:spPr>
          <a:xfrm>
            <a:off x="10140568" y="5712150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2AF8BF-B21F-E74F-A17F-ADCE560D1E26}"/>
              </a:ext>
            </a:extLst>
          </p:cNvPr>
          <p:cNvSpPr/>
          <p:nvPr/>
        </p:nvSpPr>
        <p:spPr>
          <a:xfrm>
            <a:off x="4037211" y="5750004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B22A9A-4219-F348-BD45-EF7311578C74}"/>
              </a:ext>
            </a:extLst>
          </p:cNvPr>
          <p:cNvSpPr/>
          <p:nvPr/>
        </p:nvSpPr>
        <p:spPr>
          <a:xfrm>
            <a:off x="8159368" y="5724850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C17D10-1F36-3846-AB7B-20AD180BA959}"/>
              </a:ext>
            </a:extLst>
          </p:cNvPr>
          <p:cNvSpPr/>
          <p:nvPr/>
        </p:nvSpPr>
        <p:spPr>
          <a:xfrm>
            <a:off x="6091939" y="5724850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3F7B21-17A4-3C4D-8243-39353032DC6E}"/>
              </a:ext>
            </a:extLst>
          </p:cNvPr>
          <p:cNvSpPr/>
          <p:nvPr/>
        </p:nvSpPr>
        <p:spPr>
          <a:xfrm>
            <a:off x="2020582" y="5750004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4414F3-4F85-FD4E-851E-62E13433FF01}"/>
              </a:ext>
            </a:extLst>
          </p:cNvPr>
          <p:cNvSpPr/>
          <p:nvPr/>
        </p:nvSpPr>
        <p:spPr>
          <a:xfrm>
            <a:off x="-8747" y="5750004"/>
            <a:ext cx="20601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$1000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609138-861A-7943-BB56-744E2EC1AC2A}"/>
              </a:ext>
            </a:extLst>
          </p:cNvPr>
          <p:cNvSpPr/>
          <p:nvPr/>
        </p:nvSpPr>
        <p:spPr>
          <a:xfrm>
            <a:off x="4224761" y="4616854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373B8F-38D1-C748-A193-02807802074B}"/>
              </a:ext>
            </a:extLst>
          </p:cNvPr>
          <p:cNvSpPr/>
          <p:nvPr/>
        </p:nvSpPr>
        <p:spPr>
          <a:xfrm>
            <a:off x="6279489" y="459170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E4AA03-2D7D-0C4B-837B-CE5FC5E48B3D}"/>
              </a:ext>
            </a:extLst>
          </p:cNvPr>
          <p:cNvSpPr/>
          <p:nvPr/>
        </p:nvSpPr>
        <p:spPr>
          <a:xfrm>
            <a:off x="2208132" y="4616854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F7FC15-7D6B-A745-9DC7-15FA43111E1A}"/>
              </a:ext>
            </a:extLst>
          </p:cNvPr>
          <p:cNvSpPr/>
          <p:nvPr/>
        </p:nvSpPr>
        <p:spPr>
          <a:xfrm>
            <a:off x="178803" y="4616854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90D443-0067-B641-9DFF-DAA2F5923AF2}"/>
              </a:ext>
            </a:extLst>
          </p:cNvPr>
          <p:cNvSpPr/>
          <p:nvPr/>
        </p:nvSpPr>
        <p:spPr>
          <a:xfrm>
            <a:off x="4224761" y="345855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912C75-6B45-134B-8373-11EE31776F6D}"/>
              </a:ext>
            </a:extLst>
          </p:cNvPr>
          <p:cNvSpPr/>
          <p:nvPr/>
        </p:nvSpPr>
        <p:spPr>
          <a:xfrm>
            <a:off x="8346918" y="34333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2EE36E-1C12-FC46-902B-440A69791B33}"/>
              </a:ext>
            </a:extLst>
          </p:cNvPr>
          <p:cNvSpPr/>
          <p:nvPr/>
        </p:nvSpPr>
        <p:spPr>
          <a:xfrm>
            <a:off x="6279489" y="34333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B60A4A-AFA1-F645-9607-74DB31BC0BC1}"/>
              </a:ext>
            </a:extLst>
          </p:cNvPr>
          <p:cNvSpPr/>
          <p:nvPr/>
        </p:nvSpPr>
        <p:spPr>
          <a:xfrm>
            <a:off x="2208132" y="345855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7A463D-1337-C147-8BE6-DB9FE85E27C4}"/>
              </a:ext>
            </a:extLst>
          </p:cNvPr>
          <p:cNvSpPr/>
          <p:nvPr/>
        </p:nvSpPr>
        <p:spPr>
          <a:xfrm>
            <a:off x="178803" y="345855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5D30E70-9673-AD4C-BE8F-B36D26827959}"/>
              </a:ext>
            </a:extLst>
          </p:cNvPr>
          <p:cNvSpPr/>
          <p:nvPr/>
        </p:nvSpPr>
        <p:spPr>
          <a:xfrm>
            <a:off x="4224761" y="230024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82283C1-C9D3-634F-B22C-60F56AF1452A}"/>
              </a:ext>
            </a:extLst>
          </p:cNvPr>
          <p:cNvSpPr/>
          <p:nvPr/>
        </p:nvSpPr>
        <p:spPr>
          <a:xfrm>
            <a:off x="8346918" y="227509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8467405-BD12-5A4D-ADB6-F27AE26A590E}"/>
              </a:ext>
            </a:extLst>
          </p:cNvPr>
          <p:cNvSpPr/>
          <p:nvPr/>
        </p:nvSpPr>
        <p:spPr>
          <a:xfrm>
            <a:off x="6279489" y="227509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A7F5411-80CC-C84E-BCDB-1D195A074C11}"/>
              </a:ext>
            </a:extLst>
          </p:cNvPr>
          <p:cNvSpPr/>
          <p:nvPr/>
        </p:nvSpPr>
        <p:spPr>
          <a:xfrm>
            <a:off x="2208132" y="230024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4759AEC-0A4B-FB47-824E-6EE2E8319FBA}"/>
              </a:ext>
            </a:extLst>
          </p:cNvPr>
          <p:cNvSpPr/>
          <p:nvPr/>
        </p:nvSpPr>
        <p:spPr>
          <a:xfrm>
            <a:off x="178803" y="230024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8AE1376-2AAB-D648-8443-977897C5F829}"/>
              </a:ext>
            </a:extLst>
          </p:cNvPr>
          <p:cNvSpPr/>
          <p:nvPr/>
        </p:nvSpPr>
        <p:spPr>
          <a:xfrm>
            <a:off x="4224761" y="11670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5116DBD-B85A-2448-87EC-1894B58D9201}"/>
              </a:ext>
            </a:extLst>
          </p:cNvPr>
          <p:cNvSpPr/>
          <p:nvPr/>
        </p:nvSpPr>
        <p:spPr>
          <a:xfrm>
            <a:off x="8346918" y="114194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6548D54-821C-9640-8E88-9446CCFC5779}"/>
              </a:ext>
            </a:extLst>
          </p:cNvPr>
          <p:cNvSpPr/>
          <p:nvPr/>
        </p:nvSpPr>
        <p:spPr>
          <a:xfrm>
            <a:off x="6279489" y="114194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7B3EC1D-718C-9E4D-BF36-0C39F87575B6}"/>
              </a:ext>
            </a:extLst>
          </p:cNvPr>
          <p:cNvSpPr/>
          <p:nvPr/>
        </p:nvSpPr>
        <p:spPr>
          <a:xfrm>
            <a:off x="2208132" y="11670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C94B3BD-EECD-394E-B2A5-02235C352075}"/>
              </a:ext>
            </a:extLst>
          </p:cNvPr>
          <p:cNvSpPr/>
          <p:nvPr/>
        </p:nvSpPr>
        <p:spPr>
          <a:xfrm>
            <a:off x="178803" y="11670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114B6F-088E-5249-938A-AA112B2F1E47}"/>
              </a:ext>
            </a:extLst>
          </p:cNvPr>
          <p:cNvSpPr/>
          <p:nvPr/>
        </p:nvSpPr>
        <p:spPr>
          <a:xfrm>
            <a:off x="10328118" y="3420696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$600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BCA37C-981D-F844-A3AC-B89A5C274282}"/>
              </a:ext>
            </a:extLst>
          </p:cNvPr>
          <p:cNvSpPr/>
          <p:nvPr/>
        </p:nvSpPr>
        <p:spPr>
          <a:xfrm>
            <a:off x="10328118" y="226239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$400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C8E1FC-1102-A849-B73D-BEF499CD855D}"/>
              </a:ext>
            </a:extLst>
          </p:cNvPr>
          <p:cNvSpPr/>
          <p:nvPr/>
        </p:nvSpPr>
        <p:spPr>
          <a:xfrm>
            <a:off x="10328118" y="1129242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$200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A9642B-475E-704B-A943-49A073B24E9B}"/>
              </a:ext>
            </a:extLst>
          </p:cNvPr>
          <p:cNvSpPr/>
          <p:nvPr/>
        </p:nvSpPr>
        <p:spPr>
          <a:xfrm>
            <a:off x="8346918" y="459170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A247E4B-122D-1E48-89AE-135F5C3CE762}"/>
              </a:ext>
            </a:extLst>
          </p:cNvPr>
          <p:cNvSpPr/>
          <p:nvPr/>
        </p:nvSpPr>
        <p:spPr>
          <a:xfrm>
            <a:off x="10328118" y="4579000"/>
            <a:ext cx="1685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6000" b="1" i="0" u="none" strike="noStrike" kern="1200" cap="none" spc="0" normalizeH="0" baseline="0" noProof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uLnTx/>
                <a:uFillTx/>
                <a:latin typeface="Swiss 911 Compressed" pitchFamily="2" charset="77"/>
              </a:rPr>
              <a:t>$800</a:t>
            </a:r>
            <a:endParaRPr lang="en-US" sz="60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8" name="Double Bracket 67">
            <a:hlinkClick r:id="rId2" action="ppaction://hlinksldjump"/>
            <a:extLst>
              <a:ext uri="{FF2B5EF4-FFF2-40B4-BE49-F238E27FC236}">
                <a16:creationId xmlns:a16="http://schemas.microsoft.com/office/drawing/2014/main" id="{71926C02-E919-FC4D-9B6E-64A726AA1D83}"/>
              </a:ext>
            </a:extLst>
          </p:cNvPr>
          <p:cNvSpPr/>
          <p:nvPr/>
        </p:nvSpPr>
        <p:spPr>
          <a:xfrm>
            <a:off x="10190605" y="5845746"/>
            <a:ext cx="188709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3" name="Double Bracket 32">
            <a:hlinkClick r:id="rId3" action="ppaction://hlinksldjump"/>
            <a:extLst>
              <a:ext uri="{FF2B5EF4-FFF2-40B4-BE49-F238E27FC236}">
                <a16:creationId xmlns:a16="http://schemas.microsoft.com/office/drawing/2014/main" id="{2B9860EE-7CC2-A944-AD81-F9B60D41E66C}"/>
              </a:ext>
            </a:extLst>
          </p:cNvPr>
          <p:cNvSpPr/>
          <p:nvPr/>
        </p:nvSpPr>
        <p:spPr>
          <a:xfrm>
            <a:off x="76200" y="1282700"/>
            <a:ext cx="1879341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uble Bracket 33">
            <a:hlinkClick r:id="rId4" action="ppaction://hlinksldjump"/>
            <a:extLst>
              <a:ext uri="{FF2B5EF4-FFF2-40B4-BE49-F238E27FC236}">
                <a16:creationId xmlns:a16="http://schemas.microsoft.com/office/drawing/2014/main" id="{3CF6A6FC-E6F1-7F48-958F-8D59F018E08F}"/>
              </a:ext>
            </a:extLst>
          </p:cNvPr>
          <p:cNvSpPr/>
          <p:nvPr/>
        </p:nvSpPr>
        <p:spPr>
          <a:xfrm>
            <a:off x="2060070" y="1282700"/>
            <a:ext cx="199123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5" name="Double Bracket 34">
            <a:hlinkClick r:id="rId5" action="ppaction://hlinksldjump"/>
            <a:extLst>
              <a:ext uri="{FF2B5EF4-FFF2-40B4-BE49-F238E27FC236}">
                <a16:creationId xmlns:a16="http://schemas.microsoft.com/office/drawing/2014/main" id="{16A0B59D-B3A5-9448-B538-D1BC56516C6F}"/>
              </a:ext>
            </a:extLst>
          </p:cNvPr>
          <p:cNvSpPr/>
          <p:nvPr/>
        </p:nvSpPr>
        <p:spPr>
          <a:xfrm>
            <a:off x="4094740" y="1282700"/>
            <a:ext cx="193776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6" name="Double Bracket 35">
            <a:hlinkClick r:id="rId6" action="ppaction://hlinksldjump"/>
            <a:extLst>
              <a:ext uri="{FF2B5EF4-FFF2-40B4-BE49-F238E27FC236}">
                <a16:creationId xmlns:a16="http://schemas.microsoft.com/office/drawing/2014/main" id="{75489A90-B3A5-034F-9E35-2B7C42B97F39}"/>
              </a:ext>
            </a:extLst>
          </p:cNvPr>
          <p:cNvSpPr/>
          <p:nvPr/>
        </p:nvSpPr>
        <p:spPr>
          <a:xfrm>
            <a:off x="6118728" y="1282700"/>
            <a:ext cx="1971172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7" name="Double Bracket 36">
            <a:hlinkClick r:id="rId7" action="ppaction://hlinksldjump"/>
            <a:extLst>
              <a:ext uri="{FF2B5EF4-FFF2-40B4-BE49-F238E27FC236}">
                <a16:creationId xmlns:a16="http://schemas.microsoft.com/office/drawing/2014/main" id="{012B801C-3F41-1D40-978B-AD2DBB6B0BD3}"/>
              </a:ext>
            </a:extLst>
          </p:cNvPr>
          <p:cNvSpPr/>
          <p:nvPr/>
        </p:nvSpPr>
        <p:spPr>
          <a:xfrm>
            <a:off x="8158346" y="1282700"/>
            <a:ext cx="201435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8" name="Double Bracket 37">
            <a:hlinkClick r:id="rId8" action="ppaction://hlinksldjump"/>
            <a:extLst>
              <a:ext uri="{FF2B5EF4-FFF2-40B4-BE49-F238E27FC236}">
                <a16:creationId xmlns:a16="http://schemas.microsoft.com/office/drawing/2014/main" id="{AA12A56B-9356-5B4D-8B17-F6BFC1D78E35}"/>
              </a:ext>
            </a:extLst>
          </p:cNvPr>
          <p:cNvSpPr/>
          <p:nvPr/>
        </p:nvSpPr>
        <p:spPr>
          <a:xfrm>
            <a:off x="76200" y="2415850"/>
            <a:ext cx="1879341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uble Bracket 38">
            <a:hlinkClick r:id="rId9" action="ppaction://hlinksldjump"/>
            <a:extLst>
              <a:ext uri="{FF2B5EF4-FFF2-40B4-BE49-F238E27FC236}">
                <a16:creationId xmlns:a16="http://schemas.microsoft.com/office/drawing/2014/main" id="{462B2DA1-21DC-2647-8DEA-210EF98FB9B7}"/>
              </a:ext>
            </a:extLst>
          </p:cNvPr>
          <p:cNvSpPr/>
          <p:nvPr/>
        </p:nvSpPr>
        <p:spPr>
          <a:xfrm>
            <a:off x="2060070" y="2415850"/>
            <a:ext cx="199123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0" name="Double Bracket 39">
            <a:hlinkClick r:id="rId10" action="ppaction://hlinksldjump"/>
            <a:extLst>
              <a:ext uri="{FF2B5EF4-FFF2-40B4-BE49-F238E27FC236}">
                <a16:creationId xmlns:a16="http://schemas.microsoft.com/office/drawing/2014/main" id="{67A71FDB-1E8C-B842-9C96-64EBA1FD115B}"/>
              </a:ext>
            </a:extLst>
          </p:cNvPr>
          <p:cNvSpPr/>
          <p:nvPr/>
        </p:nvSpPr>
        <p:spPr>
          <a:xfrm>
            <a:off x="4094740" y="2157605"/>
            <a:ext cx="193776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1" name="Double Bracket 40">
            <a:hlinkClick r:id="rId11" action="ppaction://hlinksldjump"/>
            <a:extLst>
              <a:ext uri="{FF2B5EF4-FFF2-40B4-BE49-F238E27FC236}">
                <a16:creationId xmlns:a16="http://schemas.microsoft.com/office/drawing/2014/main" id="{071C764F-8996-8540-B9F0-008B5582350F}"/>
              </a:ext>
            </a:extLst>
          </p:cNvPr>
          <p:cNvSpPr/>
          <p:nvPr/>
        </p:nvSpPr>
        <p:spPr>
          <a:xfrm>
            <a:off x="6118728" y="2415850"/>
            <a:ext cx="1971172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2" name="Double Bracket 41">
            <a:hlinkClick r:id="rId12" action="ppaction://hlinksldjump"/>
            <a:extLst>
              <a:ext uri="{FF2B5EF4-FFF2-40B4-BE49-F238E27FC236}">
                <a16:creationId xmlns:a16="http://schemas.microsoft.com/office/drawing/2014/main" id="{6C6E202B-FC22-7E4D-9256-3F044F76441B}"/>
              </a:ext>
            </a:extLst>
          </p:cNvPr>
          <p:cNvSpPr/>
          <p:nvPr/>
        </p:nvSpPr>
        <p:spPr>
          <a:xfrm>
            <a:off x="8158346" y="2415850"/>
            <a:ext cx="201435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3" name="Double Bracket 42">
            <a:hlinkClick r:id="rId13" action="ppaction://hlinksldjump"/>
            <a:extLst>
              <a:ext uri="{FF2B5EF4-FFF2-40B4-BE49-F238E27FC236}">
                <a16:creationId xmlns:a16="http://schemas.microsoft.com/office/drawing/2014/main" id="{7D69FBB9-60CE-8E42-9FAF-324CB76670DE}"/>
              </a:ext>
            </a:extLst>
          </p:cNvPr>
          <p:cNvSpPr/>
          <p:nvPr/>
        </p:nvSpPr>
        <p:spPr>
          <a:xfrm>
            <a:off x="76200" y="3579446"/>
            <a:ext cx="1879341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uble Bracket 43">
            <a:hlinkClick r:id="rId5" action="ppaction://hlinksldjump"/>
            <a:extLst>
              <a:ext uri="{FF2B5EF4-FFF2-40B4-BE49-F238E27FC236}">
                <a16:creationId xmlns:a16="http://schemas.microsoft.com/office/drawing/2014/main" id="{40567D9B-D12C-464A-AF49-88DFB8678093}"/>
              </a:ext>
            </a:extLst>
          </p:cNvPr>
          <p:cNvSpPr/>
          <p:nvPr/>
        </p:nvSpPr>
        <p:spPr>
          <a:xfrm>
            <a:off x="2060070" y="3579446"/>
            <a:ext cx="199123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5" name="Double Bracket 44">
            <a:hlinkClick r:id="rId14" action="ppaction://hlinksldjump"/>
            <a:extLst>
              <a:ext uri="{FF2B5EF4-FFF2-40B4-BE49-F238E27FC236}">
                <a16:creationId xmlns:a16="http://schemas.microsoft.com/office/drawing/2014/main" id="{4BFFD850-6EC5-C541-AA96-A310ECD9508A}"/>
              </a:ext>
            </a:extLst>
          </p:cNvPr>
          <p:cNvSpPr/>
          <p:nvPr/>
        </p:nvSpPr>
        <p:spPr>
          <a:xfrm>
            <a:off x="4094740" y="3579446"/>
            <a:ext cx="193776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6" name="Double Bracket 45">
            <a:hlinkClick r:id="rId15" action="ppaction://hlinksldjump"/>
            <a:extLst>
              <a:ext uri="{FF2B5EF4-FFF2-40B4-BE49-F238E27FC236}">
                <a16:creationId xmlns:a16="http://schemas.microsoft.com/office/drawing/2014/main" id="{AC5CEB52-5119-DE41-AD81-AB60915F333D}"/>
              </a:ext>
            </a:extLst>
          </p:cNvPr>
          <p:cNvSpPr/>
          <p:nvPr/>
        </p:nvSpPr>
        <p:spPr>
          <a:xfrm>
            <a:off x="6118728" y="3579446"/>
            <a:ext cx="1971172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7" name="Double Bracket 46">
            <a:hlinkClick r:id="rId16" action="ppaction://hlinksldjump"/>
            <a:extLst>
              <a:ext uri="{FF2B5EF4-FFF2-40B4-BE49-F238E27FC236}">
                <a16:creationId xmlns:a16="http://schemas.microsoft.com/office/drawing/2014/main" id="{BEE236FB-9C29-4D4A-AE57-BC7BF0654243}"/>
              </a:ext>
            </a:extLst>
          </p:cNvPr>
          <p:cNvSpPr/>
          <p:nvPr/>
        </p:nvSpPr>
        <p:spPr>
          <a:xfrm>
            <a:off x="8158346" y="3579446"/>
            <a:ext cx="201435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8" name="Double Bracket 47">
            <a:hlinkClick r:id="rId17" action="ppaction://hlinksldjump"/>
            <a:extLst>
              <a:ext uri="{FF2B5EF4-FFF2-40B4-BE49-F238E27FC236}">
                <a16:creationId xmlns:a16="http://schemas.microsoft.com/office/drawing/2014/main" id="{F0324A40-1884-1446-BE1D-0FBD38FE6F6A}"/>
              </a:ext>
            </a:extLst>
          </p:cNvPr>
          <p:cNvSpPr/>
          <p:nvPr/>
        </p:nvSpPr>
        <p:spPr>
          <a:xfrm>
            <a:off x="63759" y="4737750"/>
            <a:ext cx="1879341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uble Bracket 48">
            <a:hlinkClick r:id="rId18" action="ppaction://hlinksldjump"/>
            <a:extLst>
              <a:ext uri="{FF2B5EF4-FFF2-40B4-BE49-F238E27FC236}">
                <a16:creationId xmlns:a16="http://schemas.microsoft.com/office/drawing/2014/main" id="{8FDD895B-2CB6-BB44-BAE4-60574C532CE1}"/>
              </a:ext>
            </a:extLst>
          </p:cNvPr>
          <p:cNvSpPr/>
          <p:nvPr/>
        </p:nvSpPr>
        <p:spPr>
          <a:xfrm>
            <a:off x="2047629" y="4737750"/>
            <a:ext cx="199123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0" name="Double Bracket 49">
            <a:hlinkClick r:id="rId19" action="ppaction://hlinksldjump"/>
            <a:extLst>
              <a:ext uri="{FF2B5EF4-FFF2-40B4-BE49-F238E27FC236}">
                <a16:creationId xmlns:a16="http://schemas.microsoft.com/office/drawing/2014/main" id="{B81817AD-C5AC-9C4D-B5CA-B4D55C9136D4}"/>
              </a:ext>
            </a:extLst>
          </p:cNvPr>
          <p:cNvSpPr/>
          <p:nvPr/>
        </p:nvSpPr>
        <p:spPr>
          <a:xfrm>
            <a:off x="4082299" y="4737750"/>
            <a:ext cx="193776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1" name="Double Bracket 50">
            <a:hlinkClick r:id="rId20" action="ppaction://hlinksldjump"/>
            <a:extLst>
              <a:ext uri="{FF2B5EF4-FFF2-40B4-BE49-F238E27FC236}">
                <a16:creationId xmlns:a16="http://schemas.microsoft.com/office/drawing/2014/main" id="{8C32EDD9-8742-F640-943E-06432A91E53F}"/>
              </a:ext>
            </a:extLst>
          </p:cNvPr>
          <p:cNvSpPr/>
          <p:nvPr/>
        </p:nvSpPr>
        <p:spPr>
          <a:xfrm>
            <a:off x="6106287" y="4737750"/>
            <a:ext cx="1971172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8" name="Double Bracket 57">
            <a:hlinkClick r:id="rId21" action="ppaction://hlinksldjump"/>
            <a:extLst>
              <a:ext uri="{FF2B5EF4-FFF2-40B4-BE49-F238E27FC236}">
                <a16:creationId xmlns:a16="http://schemas.microsoft.com/office/drawing/2014/main" id="{CB553E63-130C-0A48-8E51-8209DF1C7C4D}"/>
              </a:ext>
            </a:extLst>
          </p:cNvPr>
          <p:cNvSpPr/>
          <p:nvPr/>
        </p:nvSpPr>
        <p:spPr>
          <a:xfrm>
            <a:off x="63759" y="5845746"/>
            <a:ext cx="1879341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uble Bracket 58">
            <a:hlinkClick r:id="rId22" action="ppaction://hlinksldjump"/>
            <a:extLst>
              <a:ext uri="{FF2B5EF4-FFF2-40B4-BE49-F238E27FC236}">
                <a16:creationId xmlns:a16="http://schemas.microsoft.com/office/drawing/2014/main" id="{CBA731EE-17CC-7046-8872-A2775BA1C760}"/>
              </a:ext>
            </a:extLst>
          </p:cNvPr>
          <p:cNvSpPr/>
          <p:nvPr/>
        </p:nvSpPr>
        <p:spPr>
          <a:xfrm>
            <a:off x="2047629" y="5845746"/>
            <a:ext cx="199123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0" name="Double Bracket 59">
            <a:hlinkClick r:id="rId23" action="ppaction://hlinksldjump"/>
            <a:extLst>
              <a:ext uri="{FF2B5EF4-FFF2-40B4-BE49-F238E27FC236}">
                <a16:creationId xmlns:a16="http://schemas.microsoft.com/office/drawing/2014/main" id="{7DD9DCF2-4EE2-3441-8B90-098D39734A5D}"/>
              </a:ext>
            </a:extLst>
          </p:cNvPr>
          <p:cNvSpPr/>
          <p:nvPr/>
        </p:nvSpPr>
        <p:spPr>
          <a:xfrm>
            <a:off x="4082299" y="5845746"/>
            <a:ext cx="1937760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1" name="Double Bracket 60">
            <a:hlinkClick r:id="rId24" action="ppaction://hlinksldjump"/>
            <a:extLst>
              <a:ext uri="{FF2B5EF4-FFF2-40B4-BE49-F238E27FC236}">
                <a16:creationId xmlns:a16="http://schemas.microsoft.com/office/drawing/2014/main" id="{7C64FE9F-E66D-6441-8E9C-21A4476AC443}"/>
              </a:ext>
            </a:extLst>
          </p:cNvPr>
          <p:cNvSpPr/>
          <p:nvPr/>
        </p:nvSpPr>
        <p:spPr>
          <a:xfrm>
            <a:off x="6106287" y="5909246"/>
            <a:ext cx="1971172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2" name="Double Bracket 61">
            <a:hlinkClick r:id="rId2" action="ppaction://hlinksldjump"/>
            <a:extLst>
              <a:ext uri="{FF2B5EF4-FFF2-40B4-BE49-F238E27FC236}">
                <a16:creationId xmlns:a16="http://schemas.microsoft.com/office/drawing/2014/main" id="{030D6391-F099-5E4C-82FB-5F2EFCBBFAA1}"/>
              </a:ext>
            </a:extLst>
          </p:cNvPr>
          <p:cNvSpPr/>
          <p:nvPr/>
        </p:nvSpPr>
        <p:spPr>
          <a:xfrm>
            <a:off x="8145905" y="5909246"/>
            <a:ext cx="201435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4" name="Double Bracket 63">
            <a:hlinkClick r:id="rId25" action="ppaction://hlinksldjump"/>
            <a:extLst>
              <a:ext uri="{FF2B5EF4-FFF2-40B4-BE49-F238E27FC236}">
                <a16:creationId xmlns:a16="http://schemas.microsoft.com/office/drawing/2014/main" id="{9574C626-73D6-1C4B-B528-69D65F25C8CE}"/>
              </a:ext>
            </a:extLst>
          </p:cNvPr>
          <p:cNvSpPr/>
          <p:nvPr/>
        </p:nvSpPr>
        <p:spPr>
          <a:xfrm>
            <a:off x="10203046" y="1282700"/>
            <a:ext cx="188709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5" name="Double Bracket 64">
            <a:hlinkClick r:id="rId12" action="ppaction://hlinksldjump"/>
            <a:extLst>
              <a:ext uri="{FF2B5EF4-FFF2-40B4-BE49-F238E27FC236}">
                <a16:creationId xmlns:a16="http://schemas.microsoft.com/office/drawing/2014/main" id="{21607952-82C0-DE42-97D0-2DC66CC88AEE}"/>
              </a:ext>
            </a:extLst>
          </p:cNvPr>
          <p:cNvSpPr/>
          <p:nvPr/>
        </p:nvSpPr>
        <p:spPr>
          <a:xfrm>
            <a:off x="10203046" y="2415850"/>
            <a:ext cx="188709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6" name="Double Bracket 65">
            <a:hlinkClick r:id="rId16" action="ppaction://hlinksldjump"/>
            <a:extLst>
              <a:ext uri="{FF2B5EF4-FFF2-40B4-BE49-F238E27FC236}">
                <a16:creationId xmlns:a16="http://schemas.microsoft.com/office/drawing/2014/main" id="{90677E31-BE34-2B4D-8018-A8089A9AEDD6}"/>
              </a:ext>
            </a:extLst>
          </p:cNvPr>
          <p:cNvSpPr/>
          <p:nvPr/>
        </p:nvSpPr>
        <p:spPr>
          <a:xfrm>
            <a:off x="10203046" y="3579446"/>
            <a:ext cx="188709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2" name="Double Bracket 51">
            <a:hlinkClick r:id="rId26" action="ppaction://hlinksldjump"/>
            <a:extLst>
              <a:ext uri="{FF2B5EF4-FFF2-40B4-BE49-F238E27FC236}">
                <a16:creationId xmlns:a16="http://schemas.microsoft.com/office/drawing/2014/main" id="{717A5289-08FC-1E41-BEF9-8AA366A67F65}"/>
              </a:ext>
            </a:extLst>
          </p:cNvPr>
          <p:cNvSpPr/>
          <p:nvPr/>
        </p:nvSpPr>
        <p:spPr>
          <a:xfrm>
            <a:off x="8145905" y="4737750"/>
            <a:ext cx="201435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7" name="Double Bracket 66">
            <a:hlinkClick r:id="rId26" action="ppaction://hlinksldjump"/>
            <a:extLst>
              <a:ext uri="{FF2B5EF4-FFF2-40B4-BE49-F238E27FC236}">
                <a16:creationId xmlns:a16="http://schemas.microsoft.com/office/drawing/2014/main" id="{5320C0AC-134F-9A42-A4E5-F0FA7D329DC7}"/>
              </a:ext>
            </a:extLst>
          </p:cNvPr>
          <p:cNvSpPr/>
          <p:nvPr/>
        </p:nvSpPr>
        <p:spPr>
          <a:xfrm>
            <a:off x="10190605" y="4737750"/>
            <a:ext cx="1887094" cy="812800"/>
          </a:xfrm>
          <a:prstGeom prst="bracketPair">
            <a:avLst/>
          </a:prstGeom>
          <a:ln>
            <a:solidFill>
              <a:srgbClr val="002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72811A-A3C4-0540-95BE-D9957965ADB8}"/>
              </a:ext>
            </a:extLst>
          </p:cNvPr>
          <p:cNvSpPr txBox="1"/>
          <p:nvPr/>
        </p:nvSpPr>
        <p:spPr>
          <a:xfrm>
            <a:off x="5579" y="82000"/>
            <a:ext cx="2020582" cy="1077218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1</a:t>
            </a:r>
          </a:p>
          <a:p>
            <a:pPr algn="ctr"/>
            <a:endParaRPr lang="en-US" sz="32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D3E2904-BE15-8148-8947-6B15A4992133}"/>
              </a:ext>
            </a:extLst>
          </p:cNvPr>
          <p:cNvSpPr txBox="1"/>
          <p:nvPr/>
        </p:nvSpPr>
        <p:spPr>
          <a:xfrm>
            <a:off x="2060069" y="105755"/>
            <a:ext cx="1986673" cy="1077218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2</a:t>
            </a:r>
          </a:p>
          <a:p>
            <a:pPr algn="ctr"/>
            <a:endParaRPr lang="en-US" sz="3200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F0128A3-B87B-4246-B5E4-32158DFC3CE4}"/>
              </a:ext>
            </a:extLst>
          </p:cNvPr>
          <p:cNvSpPr txBox="1"/>
          <p:nvPr/>
        </p:nvSpPr>
        <p:spPr>
          <a:xfrm>
            <a:off x="4065127" y="10736"/>
            <a:ext cx="2020582" cy="1138773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3</a:t>
            </a:r>
          </a:p>
          <a:p>
            <a:pPr algn="ctr"/>
            <a:endParaRPr lang="en-US" sz="36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2747949-1DD1-224A-BCFA-A8E05D9F5B60}"/>
              </a:ext>
            </a:extLst>
          </p:cNvPr>
          <p:cNvSpPr txBox="1"/>
          <p:nvPr/>
        </p:nvSpPr>
        <p:spPr>
          <a:xfrm>
            <a:off x="6141714" y="9346"/>
            <a:ext cx="1935745" cy="1138773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4</a:t>
            </a:r>
          </a:p>
          <a:p>
            <a:pPr algn="ctr"/>
            <a:endParaRPr lang="en-US" sz="36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EABC5DC-821A-084C-87E9-8AB966DBE977}"/>
              </a:ext>
            </a:extLst>
          </p:cNvPr>
          <p:cNvSpPr txBox="1"/>
          <p:nvPr/>
        </p:nvSpPr>
        <p:spPr>
          <a:xfrm>
            <a:off x="8133464" y="-2362"/>
            <a:ext cx="2020582" cy="1077218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5</a:t>
            </a:r>
          </a:p>
          <a:p>
            <a:pPr algn="ctr"/>
            <a:endParaRPr lang="en-US" sz="32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  <a:latin typeface="Swiss 911 Compressed" pitchFamily="2" charset="7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69620A5-B1A2-D546-814D-5A3F3184F9C6}"/>
              </a:ext>
            </a:extLst>
          </p:cNvPr>
          <p:cNvSpPr txBox="1"/>
          <p:nvPr/>
        </p:nvSpPr>
        <p:spPr>
          <a:xfrm>
            <a:off x="10171418" y="9346"/>
            <a:ext cx="2020582" cy="1077218"/>
          </a:xfrm>
          <a:prstGeom prst="rect">
            <a:avLst/>
          </a:prstGeom>
          <a:solidFill>
            <a:srgbClr val="002EB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prstClr val="white"/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Swiss 911 Compressed" pitchFamily="2" charset="77"/>
              </a:rPr>
              <a:t>Category 6</a:t>
            </a:r>
          </a:p>
          <a:p>
            <a:pPr algn="ctr"/>
            <a:endParaRPr lang="en-US" sz="3200" b="1" dirty="0">
              <a:ln w="12700">
                <a:solidFill>
                  <a:srgbClr val="44546A">
                    <a:lumMod val="75000"/>
                  </a:srgbClr>
                </a:solidFill>
                <a:prstDash val="solid"/>
              </a:ln>
              <a:solidFill>
                <a:prstClr val="white"/>
              </a:solidFill>
              <a:effectLst>
                <a:outerShdw dist="38100" dir="2640000" algn="bl" rotWithShape="0">
                  <a:srgbClr val="44546A">
                    <a:lumMod val="75000"/>
                  </a:srgbClr>
                </a:outerShdw>
              </a:effectLst>
              <a:latin typeface="Swiss 911 Compresse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7643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8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2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8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71" grpId="0"/>
      <p:bldP spid="72" grpId="0"/>
      <p:bldP spid="73" grpId="0"/>
      <p:bldP spid="14" grpId="0"/>
      <p:bldP spid="70" grpId="0"/>
      <p:bldP spid="2" grpId="0" animBg="1"/>
      <p:bldP spid="79" grpId="0" animBg="1"/>
      <p:bldP spid="80" grpId="0" animBg="1"/>
      <p:bldP spid="81" grpId="0" animBg="1"/>
      <p:bldP spid="82" grpId="0" animBg="1"/>
      <p:bldP spid="8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2 $800&gt;&gt;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09746E55-6A3D-F044-BB0A-24FDD04760BB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709854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2 $1000&gt;&gt;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7CD0F-7B25-C54B-8628-BCF2A2B38306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44418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2 $1000&gt;&gt;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BCCA8D65-DF94-824E-8D49-A445C4180BBB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320500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3 $200&gt;&gt;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EF0B1-0008-FA49-A9E1-672536506169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8608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3 $200&gt;&gt;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A5C7828C-FB8C-FE4D-A08A-DB48095F5883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3147523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3 $400&gt;&gt;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8537BC-75BF-FF49-992A-563D92EA0E0D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503821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3 $400&gt;&gt;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ED677428-5E53-7640-AFBE-556EDE13C0A4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946337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3 $600&gt;&gt;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B3F8C-CEA5-0F41-B670-F9B48C08CE0D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978297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3 $600&gt;&gt;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8833BDB5-3DC4-A549-97D9-F494D73D79D3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5282611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3 $800&gt;&gt;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AC8AAD-9F9B-C843-9E58-DC398F479CF8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258322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1 $200&gt;&gt;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BE8D43-A758-4A48-B11F-0A0FD0625FC4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58167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3 $800&gt;&gt;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96BD941-A65D-AF43-90F0-ABAF51744BC6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93535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3 $1000&gt;&gt;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E3955A-9DC6-914E-8767-BD477954AB53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4635402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3 $1000&gt;&gt;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A562395A-71DD-AA43-9BC8-E9D8509C8CC0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9856938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4 $200&gt;&gt;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CA55B-B78B-164D-B704-3776FFC04091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385379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4 $200&gt;&gt;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4971DBBA-FA5B-8240-99E5-08B1C2F34B7A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22077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4 $400&gt;&gt;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2781D0-94C6-454E-A983-3A8AEF761A8D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9866589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4 $400&gt;&gt;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D7B3A493-1C73-3145-9F30-8F71D282F265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143760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4 $600&gt;&gt;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5EB68E-B8CA-A946-8F18-C98AA00A03A6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694777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4 $600&gt;&gt;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F96BD518-C407-364C-B756-3F3803E6AC3E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9757031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4 $800&gt;&gt;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10013-C9C6-F940-A015-2E21C15BD36F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91868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1 $200&gt;&gt;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13502FC7-3EC4-8448-A958-40ED64137164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36603881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4 $800&gt;&gt;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BEFA4351-528D-EC45-BFF9-6996D4D1C3F6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32458759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4 $1000&gt;&gt;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6ED778-7EF0-7143-BEAC-C2C7FCDCFBCB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6464830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4 $1000&gt;&gt;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19A577CE-8F5A-6F44-962D-EF6599912192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5414628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5 $200&gt;&gt;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35196-FC68-2C4F-83E6-434F695E803E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10751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5 $200&gt;&gt;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D31A913-C2A4-B447-A5D6-E496528D11C2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0065489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5 $400&gt;&gt;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A106B6-6AC8-D044-A39F-49DAFAD72FAA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0385631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5 $400&gt;&gt;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DC10B83B-962C-D04F-B6FC-BAF22BF164B5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0226951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5 $600&gt;&gt;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2D2CA8-2C97-1445-A69D-A81F5D4FA52E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7789971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5 $600&gt;&gt;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9C0AE5A-AC3E-0849-A999-8A5FB127AB5D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40768393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5 $800&gt;&gt;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CDDBF5-A746-9744-8BA7-4CF441D8DE12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093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1 $400&gt;&gt;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D8508B-2C10-9E47-BB8F-0B5085A5BAB7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5457218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5 $800&gt;&gt;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2AB69D73-7D35-AE4D-95C3-CBADC95800C7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6431062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5 $1000&gt;&gt;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3F5893-F966-C647-A281-BC56F30A5B12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33812185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5 $1000&gt;&gt;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FE0D44D7-DC43-4B48-9007-F8FF5F6D1E8E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37253550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6 $200&gt;&gt;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6C435196-FC68-2C4F-83E6-434F695E803E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2675490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6 $200&gt;&gt;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FF3D297-3204-7F45-AD46-0D96866C0504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105638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6 $400&gt;&gt;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4AA106B6-6AC8-D044-A39F-49DAFAD72FAA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827759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6 $400&gt;&gt;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A13A6F7-0909-D543-8ECB-F56C0CCBEFFB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40318860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6 $600&gt;&gt;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4E2D2CA8-2C97-1445-A69D-A81F5D4FA52E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43543662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6 $600&gt;&gt;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61B8879A-F232-A641-8846-7F4C46426ECC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47326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6 $800&gt;&gt;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D1CDDBF5-A746-9744-8BA7-4CF441D8DE12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22808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1 $400&gt;&gt;</a:t>
            </a:r>
          </a:p>
        </p:txBody>
      </p:sp>
      <p:sp>
        <p:nvSpPr>
          <p:cNvPr id="8" name="TextBox 7">
            <a:hlinkClick r:id="rId2" action="ppaction://hlinksldjump"/>
            <a:extLst>
              <a:ext uri="{FF2B5EF4-FFF2-40B4-BE49-F238E27FC236}">
                <a16:creationId xmlns:a16="http://schemas.microsoft.com/office/drawing/2014/main" id="{4CB3B0CA-48D3-F24F-A38D-26779BCE22AF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63484920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6 $800&gt;&gt;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DEB5131E-A4BE-824C-8B3D-DE192432C1AB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1174017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6 $1000&gt;&gt;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BC3F5893-F966-C647-A281-BC56F30A5B12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41478743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6 $1000&gt;&gt;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981C783A-B7E5-8D42-9DA2-8B11F0372879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1964114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1 $600&gt;&gt;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51A398-803E-CA48-8F69-3A5EC801E6A5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96321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the correct response here for Category 1 $600&gt;&gt;</a:t>
            </a:r>
          </a:p>
        </p:txBody>
      </p:sp>
      <p:sp>
        <p:nvSpPr>
          <p:cNvPr id="3" name="TextBox 2">
            <a:hlinkClick r:id="rId2" action="ppaction://hlinksldjump"/>
            <a:extLst>
              <a:ext uri="{FF2B5EF4-FFF2-40B4-BE49-F238E27FC236}">
                <a16:creationId xmlns:a16="http://schemas.microsoft.com/office/drawing/2014/main" id="{87DF0478-17C0-C24F-B58F-3728496650A0}"/>
              </a:ext>
            </a:extLst>
          </p:cNvPr>
          <p:cNvSpPr txBox="1"/>
          <p:nvPr/>
        </p:nvSpPr>
        <p:spPr>
          <a:xfrm>
            <a:off x="10096500" y="6057900"/>
            <a:ext cx="16002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12599"/>
                </a:solidFill>
              </a:rPr>
              <a:t>MAIN BOARD</a:t>
            </a:r>
          </a:p>
        </p:txBody>
      </p:sp>
    </p:spTree>
    <p:extLst>
      <p:ext uri="{BB962C8B-B14F-4D97-AF65-F5344CB8AC3E}">
        <p14:creationId xmlns:p14="http://schemas.microsoft.com/office/powerpoint/2010/main" val="233748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60B07-AE87-A544-B77B-F13A86A84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7362"/>
            <a:ext cx="9144000" cy="3671887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F3E4A4"/>
                </a:solidFill>
                <a:latin typeface="Korinna" pitchFamily="2" charset="0"/>
              </a:rPr>
              <a:t>&lt;&lt;Insert your statement here for Category 1 $800&gt;&gt;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3F886-30CD-3B4C-BAE7-89DE42FB4588}"/>
              </a:ext>
            </a:extLst>
          </p:cNvPr>
          <p:cNvSpPr txBox="1"/>
          <p:nvPr/>
        </p:nvSpPr>
        <p:spPr>
          <a:xfrm>
            <a:off x="10668000" y="6057900"/>
            <a:ext cx="1028700" cy="369332"/>
          </a:xfrm>
          <a:prstGeom prst="rect">
            <a:avLst/>
          </a:prstGeom>
          <a:noFill/>
          <a:ln>
            <a:solidFill>
              <a:srgbClr val="012599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12599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23055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883</Words>
  <Application>Microsoft Macintosh PowerPoint</Application>
  <PresentationFormat>Widescreen</PresentationFormat>
  <Paragraphs>170</Paragraphs>
  <Slides>62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Calibri</vt:lpstr>
      <vt:lpstr>Calibri Light</vt:lpstr>
      <vt:lpstr>Gyparody</vt:lpstr>
      <vt:lpstr>Korinna</vt:lpstr>
      <vt:lpstr>Swiss 911 Compressed</vt:lpstr>
      <vt:lpstr>Office Theme</vt:lpstr>
      <vt:lpstr>JEOPARDY! Template</vt:lpstr>
      <vt:lpstr>PowerPoint Presentation</vt:lpstr>
      <vt:lpstr>&lt;&lt;Insert your statement here for Category 1 $200&gt;&gt;</vt:lpstr>
      <vt:lpstr>&lt;&lt;Insert the correct response here for Category 1 $200&gt;&gt;</vt:lpstr>
      <vt:lpstr>&lt;&lt;Insert your statement here for Category 1 $400&gt;&gt;</vt:lpstr>
      <vt:lpstr>&lt;&lt;Insert the correct response here for Category 1 $400&gt;&gt;</vt:lpstr>
      <vt:lpstr>&lt;&lt;Insert your statement here for Category 1 $600&gt;&gt;</vt:lpstr>
      <vt:lpstr>&lt;&lt;Insert the correct response here for Category 1 $600&gt;&gt;</vt:lpstr>
      <vt:lpstr>&lt;&lt;Insert your statement here for Category 1 $800&gt;&gt;</vt:lpstr>
      <vt:lpstr>&lt;&lt;Insert the correct response here for Category 1 $800&gt;&gt;</vt:lpstr>
      <vt:lpstr>&lt;&lt;Insert your statement here for Category 1 $1000&gt;&gt;</vt:lpstr>
      <vt:lpstr>&lt;&lt;Insert the correct response here for Category 1 $1000&gt;&gt;</vt:lpstr>
      <vt:lpstr>&lt;&lt;Insert your statement here for Category 2 $200&gt;&gt;</vt:lpstr>
      <vt:lpstr>&lt;&lt;Insert the correct response here for Category 2 $200&gt;&gt;</vt:lpstr>
      <vt:lpstr>&lt;&lt;Insert your statement here for Category 2 $400&gt;&gt;</vt:lpstr>
      <vt:lpstr>&lt;&lt;Insert the correct response here for Category 2 $400&gt;&gt;</vt:lpstr>
      <vt:lpstr>&lt;&lt;Insert your statement here for Category 2 $600&gt;&gt;</vt:lpstr>
      <vt:lpstr>&lt;&lt;Insert the correct response here for Category 2 $600&gt;&gt;</vt:lpstr>
      <vt:lpstr>&lt;&lt;Insert your statement here for Category 2 $800&gt;&gt;</vt:lpstr>
      <vt:lpstr>&lt;&lt;Insert the correct response here for Category 2 $800&gt;&gt;</vt:lpstr>
      <vt:lpstr>&lt;&lt;Insert your statement here for Category 2 $1000&gt;&gt;</vt:lpstr>
      <vt:lpstr>&lt;&lt;Insert the correct response here for Category 2 $1000&gt;&gt;</vt:lpstr>
      <vt:lpstr>&lt;&lt;Insert your statement here for Category 3 $200&gt;&gt;</vt:lpstr>
      <vt:lpstr>&lt;&lt;Insert the correct response here for Category 3 $200&gt;&gt;</vt:lpstr>
      <vt:lpstr>&lt;&lt;Insert your statement here for Category 3 $400&gt;&gt;</vt:lpstr>
      <vt:lpstr>&lt;&lt;Insert the correct response here for Category 3 $400&gt;&gt;</vt:lpstr>
      <vt:lpstr>&lt;&lt;Insert your statement here for Category 3 $600&gt;&gt;</vt:lpstr>
      <vt:lpstr>&lt;&lt;Insert the correct response here for Category 3 $600&gt;&gt;</vt:lpstr>
      <vt:lpstr>&lt;&lt;Insert your statement here for Category 3 $800&gt;&gt;</vt:lpstr>
      <vt:lpstr>&lt;&lt;Insert the correct response here for Category 3 $800&gt;&gt;</vt:lpstr>
      <vt:lpstr>&lt;&lt;Insert your statement here for Category 3 $1000&gt;&gt;</vt:lpstr>
      <vt:lpstr>&lt;&lt;Insert the correct response here for Category 3 $1000&gt;&gt;</vt:lpstr>
      <vt:lpstr>&lt;&lt;Insert your statement here for Category 4 $200&gt;&gt;</vt:lpstr>
      <vt:lpstr>&lt;&lt;Insert the correct response here for Category 4 $200&gt;&gt;</vt:lpstr>
      <vt:lpstr>&lt;&lt;Insert your statement here for Category 4 $400&gt;&gt;</vt:lpstr>
      <vt:lpstr>&lt;&lt;Insert the correct response here for Category 4 $400&gt;&gt;</vt:lpstr>
      <vt:lpstr>&lt;&lt;Insert your statement here for Category 4 $600&gt;&gt;</vt:lpstr>
      <vt:lpstr>&lt;&lt;Insert the correct response here for Category 4 $600&gt;&gt;</vt:lpstr>
      <vt:lpstr>&lt;&lt;Insert your statement here for Category 4 $800&gt;&gt;</vt:lpstr>
      <vt:lpstr>&lt;&lt;Insert the correct response here for Category 4 $800&gt;&gt;</vt:lpstr>
      <vt:lpstr>&lt;&lt;Insert your statement here for Category 4 $1000&gt;&gt;</vt:lpstr>
      <vt:lpstr>&lt;&lt;Insert the correct response here for Category 4 $1000&gt;&gt;</vt:lpstr>
      <vt:lpstr>&lt;&lt;Insert your statement here for Category 5 $200&gt;&gt;</vt:lpstr>
      <vt:lpstr>&lt;&lt;Insert the correct response here for Category 5 $200&gt;&gt;</vt:lpstr>
      <vt:lpstr>&lt;&lt;Insert your statement here for Category 5 $400&gt;&gt;</vt:lpstr>
      <vt:lpstr>&lt;&lt;Insert the correct response here for Category 5 $400&gt;&gt;</vt:lpstr>
      <vt:lpstr>&lt;&lt;Insert your statement here for Category 5 $600&gt;&gt;</vt:lpstr>
      <vt:lpstr>&lt;&lt;Insert the correct response here for Category 5 $600&gt;&gt;</vt:lpstr>
      <vt:lpstr>&lt;&lt;Insert your statement here for Category 5 $800&gt;&gt;</vt:lpstr>
      <vt:lpstr>&lt;&lt;Insert the correct response here for Category 5 $800&gt;&gt;</vt:lpstr>
      <vt:lpstr>&lt;&lt;Insert your statement here for Category 5 $1000&gt;&gt;</vt:lpstr>
      <vt:lpstr>&lt;&lt;Insert the correct response here for Category 5 $1000&gt;&gt;</vt:lpstr>
      <vt:lpstr>&lt;&lt;Insert your statement here for Category 6 $200&gt;&gt;</vt:lpstr>
      <vt:lpstr>&lt;&lt;Insert the correct response here for Category 6 $200&gt;&gt;</vt:lpstr>
      <vt:lpstr>&lt;&lt;Insert your statement here for Category 6 $400&gt;&gt;</vt:lpstr>
      <vt:lpstr>&lt;&lt;Insert the correct response here for Category 6 $400&gt;&gt;</vt:lpstr>
      <vt:lpstr>&lt;&lt;Insert your statement here for Category 6 $600&gt;&gt;</vt:lpstr>
      <vt:lpstr>&lt;&lt;Insert the correct response here for Category 6 $600&gt;&gt;</vt:lpstr>
      <vt:lpstr>&lt;&lt;Insert your statement here for Category 6 $800&gt;&gt;</vt:lpstr>
      <vt:lpstr>&lt;&lt;Insert the correct response here for Category 6 $800&gt;&gt;</vt:lpstr>
      <vt:lpstr>&lt;&lt;Insert your statement here for Category 6 $1000&gt;&gt;</vt:lpstr>
      <vt:lpstr>&lt;&lt;Insert the correct response here for Category 6 $1000&gt;&gt;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Template</dc:title>
  <dc:creator>Graham Hendry</dc:creator>
  <cp:lastModifiedBy>Graham Hendry</cp:lastModifiedBy>
  <cp:revision>18</cp:revision>
  <dcterms:created xsi:type="dcterms:W3CDTF">2018-02-22T17:58:16Z</dcterms:created>
  <dcterms:modified xsi:type="dcterms:W3CDTF">2018-02-23T15:25:38Z</dcterms:modified>
</cp:coreProperties>
</file>