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4" r:id="rId4"/>
    <p:sldId id="259" r:id="rId5"/>
    <p:sldId id="274" r:id="rId6"/>
    <p:sldId id="276" r:id="rId7"/>
    <p:sldId id="266" r:id="rId8"/>
    <p:sldId id="269" r:id="rId9"/>
    <p:sldId id="260" r:id="rId10"/>
    <p:sldId id="262" r:id="rId11"/>
    <p:sldId id="265" r:id="rId12"/>
    <p:sldId id="267" r:id="rId13"/>
    <p:sldId id="277"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04B42D-C62B-9792-5E9E-9D37C70C45AB}" v="368" dt="2019-09-19T21:16:28.874"/>
    <p1510:client id="{6EAE8E67-8520-E923-E095-4138BCA6912D}" v="163" dt="2020-09-23T18:09:14.665"/>
    <p1510:client id="{CBA522FF-ED40-F09F-BBE4-260A345CB80E}" v="508" dt="2019-09-15T01:00:30.1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3" d="100"/>
          <a:sy n="63" d="100"/>
        </p:scale>
        <p:origin x="78"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enne McChesney" userId="S::e14234@burnabyschools.ca::80412f5e-7920-4131-87dc-ca95aa9eb310" providerId="AD" clId="Web-{6EAE8E67-8520-E923-E095-4138BCA6912D}"/>
    <pc:docChg chg="modSld">
      <pc:chgData name="Adrienne McChesney" userId="S::e14234@burnabyschools.ca::80412f5e-7920-4131-87dc-ca95aa9eb310" providerId="AD" clId="Web-{6EAE8E67-8520-E923-E095-4138BCA6912D}" dt="2020-09-23T18:09:14.665" v="161" actId="20577"/>
      <pc:docMkLst>
        <pc:docMk/>
      </pc:docMkLst>
      <pc:sldChg chg="modSp">
        <pc:chgData name="Adrienne McChesney" userId="S::e14234@burnabyschools.ca::80412f5e-7920-4131-87dc-ca95aa9eb310" providerId="AD" clId="Web-{6EAE8E67-8520-E923-E095-4138BCA6912D}" dt="2020-09-23T18:04:57.226" v="4" actId="20577"/>
        <pc:sldMkLst>
          <pc:docMk/>
          <pc:sldMk cId="3386246635" sldId="256"/>
        </pc:sldMkLst>
        <pc:spChg chg="mod">
          <ac:chgData name="Adrienne McChesney" userId="S::e14234@burnabyschools.ca::80412f5e-7920-4131-87dc-ca95aa9eb310" providerId="AD" clId="Web-{6EAE8E67-8520-E923-E095-4138BCA6912D}" dt="2020-09-23T18:04:57.226" v="4" actId="20577"/>
          <ac:spMkLst>
            <pc:docMk/>
            <pc:sldMk cId="3386246635" sldId="256"/>
            <ac:spMk id="3" creationId="{00000000-0000-0000-0000-000000000000}"/>
          </ac:spMkLst>
        </pc:spChg>
      </pc:sldChg>
      <pc:sldChg chg="modSp">
        <pc:chgData name="Adrienne McChesney" userId="S::e14234@burnabyschools.ca::80412f5e-7920-4131-87dc-ca95aa9eb310" providerId="AD" clId="Web-{6EAE8E67-8520-E923-E095-4138BCA6912D}" dt="2020-09-23T18:09:14.665" v="160" actId="20577"/>
        <pc:sldMkLst>
          <pc:docMk/>
          <pc:sldMk cId="1230148445" sldId="267"/>
        </pc:sldMkLst>
        <pc:spChg chg="mod">
          <ac:chgData name="Adrienne McChesney" userId="S::e14234@burnabyschools.ca::80412f5e-7920-4131-87dc-ca95aa9eb310" providerId="AD" clId="Web-{6EAE8E67-8520-E923-E095-4138BCA6912D}" dt="2020-09-23T18:09:14.665" v="160" actId="20577"/>
          <ac:spMkLst>
            <pc:docMk/>
            <pc:sldMk cId="1230148445" sldId="267"/>
            <ac:spMk id="3" creationId="{00000000-0000-0000-0000-000000000000}"/>
          </ac:spMkLst>
        </pc:spChg>
      </pc:sldChg>
      <pc:sldChg chg="modSp">
        <pc:chgData name="Adrienne McChesney" userId="S::e14234@burnabyschools.ca::80412f5e-7920-4131-87dc-ca95aa9eb310" providerId="AD" clId="Web-{6EAE8E67-8520-E923-E095-4138BCA6912D}" dt="2020-09-23T18:08:02.098" v="13" actId="20577"/>
        <pc:sldMkLst>
          <pc:docMk/>
          <pc:sldMk cId="1204247793" sldId="276"/>
        </pc:sldMkLst>
        <pc:spChg chg="mod">
          <ac:chgData name="Adrienne McChesney" userId="S::e14234@burnabyschools.ca::80412f5e-7920-4131-87dc-ca95aa9eb310" providerId="AD" clId="Web-{6EAE8E67-8520-E923-E095-4138BCA6912D}" dt="2020-09-23T18:08:02.098" v="13" actId="20577"/>
          <ac:spMkLst>
            <pc:docMk/>
            <pc:sldMk cId="1204247793" sldId="276"/>
            <ac:spMk id="3" creationId="{00000000-0000-0000-0000-000000000000}"/>
          </ac:spMkLst>
        </pc:spChg>
      </pc:sldChg>
    </pc:docChg>
  </pc:docChgLst>
  <pc:docChgLst>
    <pc:chgData name="Adrienne McChesney" userId="S::e14234@burnabyschools.ca::80412f5e-7920-4131-87dc-ca95aa9eb310" providerId="AD" clId="Web-{3504B42D-C62B-9792-5E9E-9D37C70C45AB}"/>
    <pc:docChg chg="delSld modSld">
      <pc:chgData name="Adrienne McChesney" userId="S::e14234@burnabyschools.ca::80412f5e-7920-4131-87dc-ca95aa9eb310" providerId="AD" clId="Web-{3504B42D-C62B-9792-5E9E-9D37C70C45AB}" dt="2019-09-19T21:16:28.874" v="366"/>
      <pc:docMkLst>
        <pc:docMk/>
      </pc:docMkLst>
      <pc:sldChg chg="modSp">
        <pc:chgData name="Adrienne McChesney" userId="S::e14234@burnabyschools.ca::80412f5e-7920-4131-87dc-ca95aa9eb310" providerId="AD" clId="Web-{3504B42D-C62B-9792-5E9E-9D37C70C45AB}" dt="2019-09-19T21:16:19.593" v="364" actId="20577"/>
        <pc:sldMkLst>
          <pc:docMk/>
          <pc:sldMk cId="566940304" sldId="259"/>
        </pc:sldMkLst>
        <pc:spChg chg="mod">
          <ac:chgData name="Adrienne McChesney" userId="S::e14234@burnabyschools.ca::80412f5e-7920-4131-87dc-ca95aa9eb310" providerId="AD" clId="Web-{3504B42D-C62B-9792-5E9E-9D37C70C45AB}" dt="2019-09-19T21:16:19.593" v="364" actId="20577"/>
          <ac:spMkLst>
            <pc:docMk/>
            <pc:sldMk cId="566940304" sldId="259"/>
            <ac:spMk id="3" creationId="{00000000-0000-0000-0000-000000000000}"/>
          </ac:spMkLst>
        </pc:spChg>
      </pc:sldChg>
      <pc:sldChg chg="del">
        <pc:chgData name="Adrienne McChesney" userId="S::e14234@burnabyschools.ca::80412f5e-7920-4131-87dc-ca95aa9eb310" providerId="AD" clId="Web-{3504B42D-C62B-9792-5E9E-9D37C70C45AB}" dt="2019-09-19T21:16:28.874" v="366"/>
        <pc:sldMkLst>
          <pc:docMk/>
          <pc:sldMk cId="2881036188" sldId="273"/>
        </pc:sldMkLst>
      </pc:sldChg>
      <pc:sldChg chg="del">
        <pc:chgData name="Adrienne McChesney" userId="S::e14234@burnabyschools.ca::80412f5e-7920-4131-87dc-ca95aa9eb310" providerId="AD" clId="Web-{3504B42D-C62B-9792-5E9E-9D37C70C45AB}" dt="2019-09-19T21:12:45.749" v="201"/>
        <pc:sldMkLst>
          <pc:docMk/>
          <pc:sldMk cId="2532210493" sldId="275"/>
        </pc:sldMkLst>
      </pc:sldChg>
    </pc:docChg>
  </pc:docChgLst>
  <pc:docChgLst>
    <pc:chgData name="Adrienne McChesney" userId="S::e14234@burnabyschools.ca::80412f5e-7920-4131-87dc-ca95aa9eb310" providerId="AD" clId="Web-{CBA522FF-ED40-F09F-BBE4-260A345CB80E}"/>
    <pc:docChg chg="modSld">
      <pc:chgData name="Adrienne McChesney" userId="S::e14234@burnabyschools.ca::80412f5e-7920-4131-87dc-ca95aa9eb310" providerId="AD" clId="Web-{CBA522FF-ED40-F09F-BBE4-260A345CB80E}" dt="2019-09-15T01:00:30.039" v="488"/>
      <pc:docMkLst>
        <pc:docMk/>
      </pc:docMkLst>
      <pc:sldChg chg="addSp delSp modSp">
        <pc:chgData name="Adrienne McChesney" userId="S::e14234@burnabyschools.ca::80412f5e-7920-4131-87dc-ca95aa9eb310" providerId="AD" clId="Web-{CBA522FF-ED40-F09F-BBE4-260A345CB80E}" dt="2019-09-15T00:54:08.245" v="21" actId="1076"/>
        <pc:sldMkLst>
          <pc:docMk/>
          <pc:sldMk cId="3386246635" sldId="256"/>
        </pc:sldMkLst>
        <pc:spChg chg="mod">
          <ac:chgData name="Adrienne McChesney" userId="S::e14234@burnabyschools.ca::80412f5e-7920-4131-87dc-ca95aa9eb310" providerId="AD" clId="Web-{CBA522FF-ED40-F09F-BBE4-260A345CB80E}" dt="2019-09-15T00:54:02.620" v="20" actId="14100"/>
          <ac:spMkLst>
            <pc:docMk/>
            <pc:sldMk cId="3386246635" sldId="256"/>
            <ac:spMk id="3" creationId="{00000000-0000-0000-0000-000000000000}"/>
          </ac:spMkLst>
        </pc:spChg>
        <pc:picChg chg="add mod">
          <ac:chgData name="Adrienne McChesney" userId="S::e14234@burnabyschools.ca::80412f5e-7920-4131-87dc-ca95aa9eb310" providerId="AD" clId="Web-{CBA522FF-ED40-F09F-BBE4-260A345CB80E}" dt="2019-09-15T00:54:08.245" v="21" actId="1076"/>
          <ac:picMkLst>
            <pc:docMk/>
            <pc:sldMk cId="3386246635" sldId="256"/>
            <ac:picMk id="4" creationId="{5700CC30-57D3-4102-B6CD-1E5D22E6D3D9}"/>
          </ac:picMkLst>
        </pc:picChg>
        <pc:picChg chg="del">
          <ac:chgData name="Adrienne McChesney" userId="S::e14234@burnabyschools.ca::80412f5e-7920-4131-87dc-ca95aa9eb310" providerId="AD" clId="Web-{CBA522FF-ED40-F09F-BBE4-260A345CB80E}" dt="2019-09-15T00:53:34.167" v="0"/>
          <ac:picMkLst>
            <pc:docMk/>
            <pc:sldMk cId="3386246635" sldId="256"/>
            <ac:picMk id="5" creationId="{00000000-0000-0000-0000-000000000000}"/>
          </ac:picMkLst>
        </pc:picChg>
      </pc:sldChg>
      <pc:sldChg chg="addSp delSp modSp">
        <pc:chgData name="Adrienne McChesney" userId="S::e14234@burnabyschools.ca::80412f5e-7920-4131-87dc-ca95aa9eb310" providerId="AD" clId="Web-{CBA522FF-ED40-F09F-BBE4-260A345CB80E}" dt="2019-09-15T00:55:38.354" v="94" actId="1076"/>
        <pc:sldMkLst>
          <pc:docMk/>
          <pc:sldMk cId="566940304" sldId="259"/>
        </pc:sldMkLst>
        <pc:spChg chg="mod">
          <ac:chgData name="Adrienne McChesney" userId="S::e14234@burnabyschools.ca::80412f5e-7920-4131-87dc-ca95aa9eb310" providerId="AD" clId="Web-{CBA522FF-ED40-F09F-BBE4-260A345CB80E}" dt="2019-09-15T00:55:35.932" v="91" actId="20577"/>
          <ac:spMkLst>
            <pc:docMk/>
            <pc:sldMk cId="566940304" sldId="259"/>
            <ac:spMk id="2" creationId="{00000000-0000-0000-0000-000000000000}"/>
          </ac:spMkLst>
        </pc:spChg>
        <pc:picChg chg="del">
          <ac:chgData name="Adrienne McChesney" userId="S::e14234@burnabyschools.ca::80412f5e-7920-4131-87dc-ca95aa9eb310" providerId="AD" clId="Web-{CBA522FF-ED40-F09F-BBE4-260A345CB80E}" dt="2019-09-15T00:55:27.698" v="47"/>
          <ac:picMkLst>
            <pc:docMk/>
            <pc:sldMk cId="566940304" sldId="259"/>
            <ac:picMk id="4" creationId="{00000000-0000-0000-0000-000000000000}"/>
          </ac:picMkLst>
        </pc:picChg>
        <pc:picChg chg="add mod">
          <ac:chgData name="Adrienne McChesney" userId="S::e14234@burnabyschools.ca::80412f5e-7920-4131-87dc-ca95aa9eb310" providerId="AD" clId="Web-{CBA522FF-ED40-F09F-BBE4-260A345CB80E}" dt="2019-09-15T00:55:38.354" v="94" actId="1076"/>
          <ac:picMkLst>
            <pc:docMk/>
            <pc:sldMk cId="566940304" sldId="259"/>
            <ac:picMk id="6" creationId="{2D9BD559-56BA-4EA7-949E-2117B9102EC2}"/>
          </ac:picMkLst>
        </pc:picChg>
      </pc:sldChg>
      <pc:sldChg chg="addSp delSp modSp">
        <pc:chgData name="Adrienne McChesney" userId="S::e14234@burnabyschools.ca::80412f5e-7920-4131-87dc-ca95aa9eb310" providerId="AD" clId="Web-{CBA522FF-ED40-F09F-BBE4-260A345CB80E}" dt="2019-09-15T00:58:57.227" v="324" actId="1076"/>
        <pc:sldMkLst>
          <pc:docMk/>
          <pc:sldMk cId="763122823" sldId="260"/>
        </pc:sldMkLst>
        <pc:spChg chg="mod">
          <ac:chgData name="Adrienne McChesney" userId="S::e14234@burnabyschools.ca::80412f5e-7920-4131-87dc-ca95aa9eb310" providerId="AD" clId="Web-{CBA522FF-ED40-F09F-BBE4-260A345CB80E}" dt="2019-09-15T00:58:51.790" v="319" actId="20577"/>
          <ac:spMkLst>
            <pc:docMk/>
            <pc:sldMk cId="763122823" sldId="260"/>
            <ac:spMk id="2" creationId="{00000000-0000-0000-0000-000000000000}"/>
          </ac:spMkLst>
        </pc:spChg>
        <pc:picChg chg="add mod">
          <ac:chgData name="Adrienne McChesney" userId="S::e14234@burnabyschools.ca::80412f5e-7920-4131-87dc-ca95aa9eb310" providerId="AD" clId="Web-{CBA522FF-ED40-F09F-BBE4-260A345CB80E}" dt="2019-09-15T00:58:57.227" v="324" actId="1076"/>
          <ac:picMkLst>
            <pc:docMk/>
            <pc:sldMk cId="763122823" sldId="260"/>
            <ac:picMk id="4" creationId="{42409AF3-00CC-4B13-92D3-7B396E795D84}"/>
          </ac:picMkLst>
        </pc:picChg>
        <pc:picChg chg="del">
          <ac:chgData name="Adrienne McChesney" userId="S::e14234@burnabyschools.ca::80412f5e-7920-4131-87dc-ca95aa9eb310" providerId="AD" clId="Web-{CBA522FF-ED40-F09F-BBE4-260A345CB80E}" dt="2019-09-15T00:58:46.024" v="281"/>
          <ac:picMkLst>
            <pc:docMk/>
            <pc:sldMk cId="763122823" sldId="260"/>
            <ac:picMk id="5" creationId="{00000000-0000-0000-0000-000000000000}"/>
          </ac:picMkLst>
        </pc:picChg>
      </pc:sldChg>
      <pc:sldChg chg="addSp delSp modSp">
        <pc:chgData name="Adrienne McChesney" userId="S::e14234@burnabyschools.ca::80412f5e-7920-4131-87dc-ca95aa9eb310" providerId="AD" clId="Web-{CBA522FF-ED40-F09F-BBE4-260A345CB80E}" dt="2019-09-15T00:54:33.526" v="27" actId="20577"/>
        <pc:sldMkLst>
          <pc:docMk/>
          <pc:sldMk cId="2499300191" sldId="261"/>
        </pc:sldMkLst>
        <pc:spChg chg="mod">
          <ac:chgData name="Adrienne McChesney" userId="S::e14234@burnabyschools.ca::80412f5e-7920-4131-87dc-ca95aa9eb310" providerId="AD" clId="Web-{CBA522FF-ED40-F09F-BBE4-260A345CB80E}" dt="2019-09-15T00:54:33.526" v="27" actId="20577"/>
          <ac:spMkLst>
            <pc:docMk/>
            <pc:sldMk cId="2499300191" sldId="261"/>
            <ac:spMk id="3" creationId="{00000000-0000-0000-0000-000000000000}"/>
          </ac:spMkLst>
        </pc:spChg>
        <pc:picChg chg="del">
          <ac:chgData name="Adrienne McChesney" userId="S::e14234@burnabyschools.ca::80412f5e-7920-4131-87dc-ca95aa9eb310" providerId="AD" clId="Web-{CBA522FF-ED40-F09F-BBE4-260A345CB80E}" dt="2019-09-15T00:54:13.229" v="22"/>
          <ac:picMkLst>
            <pc:docMk/>
            <pc:sldMk cId="2499300191" sldId="261"/>
            <ac:picMk id="4" creationId="{00000000-0000-0000-0000-000000000000}"/>
          </ac:picMkLst>
        </pc:picChg>
        <pc:picChg chg="add mod">
          <ac:chgData name="Adrienne McChesney" userId="S::e14234@burnabyschools.ca::80412f5e-7920-4131-87dc-ca95aa9eb310" providerId="AD" clId="Web-{CBA522FF-ED40-F09F-BBE4-260A345CB80E}" dt="2019-09-15T00:54:19.167" v="24" actId="1076"/>
          <ac:picMkLst>
            <pc:docMk/>
            <pc:sldMk cId="2499300191" sldId="261"/>
            <ac:picMk id="5" creationId="{F7AF3247-6248-4AAA-A838-9FCA62206DE4}"/>
          </ac:picMkLst>
        </pc:picChg>
      </pc:sldChg>
      <pc:sldChg chg="addSp delSp modSp">
        <pc:chgData name="Adrienne McChesney" userId="S::e14234@burnabyschools.ca::80412f5e-7920-4131-87dc-ca95aa9eb310" providerId="AD" clId="Web-{CBA522FF-ED40-F09F-BBE4-260A345CB80E}" dt="2019-09-15T00:59:09.665" v="360" actId="1076"/>
        <pc:sldMkLst>
          <pc:docMk/>
          <pc:sldMk cId="3464141489" sldId="262"/>
        </pc:sldMkLst>
        <pc:spChg chg="mod">
          <ac:chgData name="Adrienne McChesney" userId="S::e14234@burnabyschools.ca::80412f5e-7920-4131-87dc-ca95aa9eb310" providerId="AD" clId="Web-{CBA522FF-ED40-F09F-BBE4-260A345CB80E}" dt="2019-09-15T00:59:04.883" v="356" actId="20577"/>
          <ac:spMkLst>
            <pc:docMk/>
            <pc:sldMk cId="3464141489" sldId="262"/>
            <ac:spMk id="2" creationId="{00000000-0000-0000-0000-000000000000}"/>
          </ac:spMkLst>
        </pc:spChg>
        <pc:picChg chg="del">
          <ac:chgData name="Adrienne McChesney" userId="S::e14234@burnabyschools.ca::80412f5e-7920-4131-87dc-ca95aa9eb310" providerId="AD" clId="Web-{CBA522FF-ED40-F09F-BBE4-260A345CB80E}" dt="2019-09-15T00:59:00.352" v="325"/>
          <ac:picMkLst>
            <pc:docMk/>
            <pc:sldMk cId="3464141489" sldId="262"/>
            <ac:picMk id="4" creationId="{00000000-0000-0000-0000-000000000000}"/>
          </ac:picMkLst>
        </pc:picChg>
        <pc:picChg chg="add mod">
          <ac:chgData name="Adrienne McChesney" userId="S::e14234@burnabyschools.ca::80412f5e-7920-4131-87dc-ca95aa9eb310" providerId="AD" clId="Web-{CBA522FF-ED40-F09F-BBE4-260A345CB80E}" dt="2019-09-15T00:59:09.665" v="360" actId="1076"/>
          <ac:picMkLst>
            <pc:docMk/>
            <pc:sldMk cId="3464141489" sldId="262"/>
            <ac:picMk id="6" creationId="{8BFD37B5-A9D2-4145-B0E6-405CAC6811AA}"/>
          </ac:picMkLst>
        </pc:picChg>
      </pc:sldChg>
      <pc:sldChg chg="addSp delSp modSp">
        <pc:chgData name="Adrienne McChesney" userId="S::e14234@burnabyschools.ca::80412f5e-7920-4131-87dc-ca95aa9eb310" providerId="AD" clId="Web-{CBA522FF-ED40-F09F-BBE4-260A345CB80E}" dt="2019-09-15T00:55:21.870" v="46" actId="14100"/>
        <pc:sldMkLst>
          <pc:docMk/>
          <pc:sldMk cId="2590118534" sldId="264"/>
        </pc:sldMkLst>
        <pc:spChg chg="mod">
          <ac:chgData name="Adrienne McChesney" userId="S::e14234@burnabyschools.ca::80412f5e-7920-4131-87dc-ca95aa9eb310" providerId="AD" clId="Web-{CBA522FF-ED40-F09F-BBE4-260A345CB80E}" dt="2019-09-15T00:55:21.870" v="46" actId="14100"/>
          <ac:spMkLst>
            <pc:docMk/>
            <pc:sldMk cId="2590118534" sldId="264"/>
            <ac:spMk id="2" creationId="{00000000-0000-0000-0000-000000000000}"/>
          </ac:spMkLst>
        </pc:spChg>
        <pc:spChg chg="mod">
          <ac:chgData name="Adrienne McChesney" userId="S::e14234@burnabyschools.ca::80412f5e-7920-4131-87dc-ca95aa9eb310" providerId="AD" clId="Web-{CBA522FF-ED40-F09F-BBE4-260A345CB80E}" dt="2019-09-15T00:55:15.948" v="45" actId="14100"/>
          <ac:spMkLst>
            <pc:docMk/>
            <pc:sldMk cId="2590118534" sldId="264"/>
            <ac:spMk id="3" creationId="{00000000-0000-0000-0000-000000000000}"/>
          </ac:spMkLst>
        </pc:spChg>
        <pc:picChg chg="del">
          <ac:chgData name="Adrienne McChesney" userId="S::e14234@burnabyschools.ca::80412f5e-7920-4131-87dc-ca95aa9eb310" providerId="AD" clId="Web-{CBA522FF-ED40-F09F-BBE4-260A345CB80E}" dt="2019-09-15T00:54:43.104" v="30"/>
          <ac:picMkLst>
            <pc:docMk/>
            <pc:sldMk cId="2590118534" sldId="264"/>
            <ac:picMk id="4" creationId="{00000000-0000-0000-0000-000000000000}"/>
          </ac:picMkLst>
        </pc:picChg>
        <pc:picChg chg="add mod">
          <ac:chgData name="Adrienne McChesney" userId="S::e14234@burnabyschools.ca::80412f5e-7920-4131-87dc-ca95aa9eb310" providerId="AD" clId="Web-{CBA522FF-ED40-F09F-BBE4-260A345CB80E}" dt="2019-09-15T00:55:03.542" v="42" actId="1076"/>
          <ac:picMkLst>
            <pc:docMk/>
            <pc:sldMk cId="2590118534" sldId="264"/>
            <ac:picMk id="6" creationId="{D59BC628-349A-44E7-A91C-530A24808C98}"/>
          </ac:picMkLst>
        </pc:picChg>
      </pc:sldChg>
      <pc:sldChg chg="addSp delSp modSp">
        <pc:chgData name="Adrienne McChesney" userId="S::e14234@burnabyschools.ca::80412f5e-7920-4131-87dc-ca95aa9eb310" providerId="AD" clId="Web-{CBA522FF-ED40-F09F-BBE4-260A345CB80E}" dt="2019-09-15T00:59:35.696" v="419" actId="20577"/>
        <pc:sldMkLst>
          <pc:docMk/>
          <pc:sldMk cId="3174363753" sldId="265"/>
        </pc:sldMkLst>
        <pc:spChg chg="mod">
          <ac:chgData name="Adrienne McChesney" userId="S::e14234@burnabyschools.ca::80412f5e-7920-4131-87dc-ca95aa9eb310" providerId="AD" clId="Web-{CBA522FF-ED40-F09F-BBE4-260A345CB80E}" dt="2019-09-15T00:59:27.852" v="414" actId="20577"/>
          <ac:spMkLst>
            <pc:docMk/>
            <pc:sldMk cId="3174363753" sldId="265"/>
            <ac:spMk id="2" creationId="{00000000-0000-0000-0000-000000000000}"/>
          </ac:spMkLst>
        </pc:spChg>
        <pc:spChg chg="mod">
          <ac:chgData name="Adrienne McChesney" userId="S::e14234@burnabyschools.ca::80412f5e-7920-4131-87dc-ca95aa9eb310" providerId="AD" clId="Web-{CBA522FF-ED40-F09F-BBE4-260A345CB80E}" dt="2019-09-15T00:59:35.696" v="419" actId="20577"/>
          <ac:spMkLst>
            <pc:docMk/>
            <pc:sldMk cId="3174363753" sldId="265"/>
            <ac:spMk id="3" creationId="{00000000-0000-0000-0000-000000000000}"/>
          </ac:spMkLst>
        </pc:spChg>
        <pc:picChg chg="del">
          <ac:chgData name="Adrienne McChesney" userId="S::e14234@burnabyschools.ca::80412f5e-7920-4131-87dc-ca95aa9eb310" providerId="AD" clId="Web-{CBA522FF-ED40-F09F-BBE4-260A345CB80E}" dt="2019-09-15T00:59:14.477" v="361"/>
          <ac:picMkLst>
            <pc:docMk/>
            <pc:sldMk cId="3174363753" sldId="265"/>
            <ac:picMk id="4" creationId="{00000000-0000-0000-0000-000000000000}"/>
          </ac:picMkLst>
        </pc:picChg>
        <pc:picChg chg="add mod">
          <ac:chgData name="Adrienne McChesney" userId="S::e14234@burnabyschools.ca::80412f5e-7920-4131-87dc-ca95aa9eb310" providerId="AD" clId="Web-{CBA522FF-ED40-F09F-BBE4-260A345CB80E}" dt="2019-09-15T00:59:24.805" v="403" actId="1076"/>
          <ac:picMkLst>
            <pc:docMk/>
            <pc:sldMk cId="3174363753" sldId="265"/>
            <ac:picMk id="6" creationId="{07B2505E-FFAD-44E5-BC68-10E43F7B2E44}"/>
          </ac:picMkLst>
        </pc:picChg>
      </pc:sldChg>
      <pc:sldChg chg="addSp delSp modSp">
        <pc:chgData name="Adrienne McChesney" userId="S::e14234@burnabyschools.ca::80412f5e-7920-4131-87dc-ca95aa9eb310" providerId="AD" clId="Web-{CBA522FF-ED40-F09F-BBE4-260A345CB80E}" dt="2019-09-15T00:58:21.290" v="247" actId="1076"/>
        <pc:sldMkLst>
          <pc:docMk/>
          <pc:sldMk cId="1366732206" sldId="266"/>
        </pc:sldMkLst>
        <pc:spChg chg="mod">
          <ac:chgData name="Adrienne McChesney" userId="S::e14234@burnabyschools.ca::80412f5e-7920-4131-87dc-ca95aa9eb310" providerId="AD" clId="Web-{CBA522FF-ED40-F09F-BBE4-260A345CB80E}" dt="2019-09-15T00:58:15.071" v="242" actId="20577"/>
          <ac:spMkLst>
            <pc:docMk/>
            <pc:sldMk cId="1366732206" sldId="266"/>
            <ac:spMk id="2" creationId="{00000000-0000-0000-0000-000000000000}"/>
          </ac:spMkLst>
        </pc:spChg>
        <pc:picChg chg="del">
          <ac:chgData name="Adrienne McChesney" userId="S::e14234@burnabyschools.ca::80412f5e-7920-4131-87dc-ca95aa9eb310" providerId="AD" clId="Web-{CBA522FF-ED40-F09F-BBE4-260A345CB80E}" dt="2019-09-15T00:58:16.259" v="245"/>
          <ac:picMkLst>
            <pc:docMk/>
            <pc:sldMk cId="1366732206" sldId="266"/>
            <ac:picMk id="4" creationId="{00000000-0000-0000-0000-000000000000}"/>
          </ac:picMkLst>
        </pc:picChg>
        <pc:picChg chg="add mod">
          <ac:chgData name="Adrienne McChesney" userId="S::e14234@burnabyschools.ca::80412f5e-7920-4131-87dc-ca95aa9eb310" providerId="AD" clId="Web-{CBA522FF-ED40-F09F-BBE4-260A345CB80E}" dt="2019-09-15T00:58:21.290" v="247" actId="1076"/>
          <ac:picMkLst>
            <pc:docMk/>
            <pc:sldMk cId="1366732206" sldId="266"/>
            <ac:picMk id="6" creationId="{82DFF927-083E-485A-9B77-9629FCBCCD0C}"/>
          </ac:picMkLst>
        </pc:picChg>
      </pc:sldChg>
      <pc:sldChg chg="addSp delSp modSp">
        <pc:chgData name="Adrienne McChesney" userId="S::e14234@burnabyschools.ca::80412f5e-7920-4131-87dc-ca95aa9eb310" providerId="AD" clId="Web-{CBA522FF-ED40-F09F-BBE4-260A345CB80E}" dt="2019-09-15T01:00:05.367" v="445" actId="20577"/>
        <pc:sldMkLst>
          <pc:docMk/>
          <pc:sldMk cId="1230148445" sldId="267"/>
        </pc:sldMkLst>
        <pc:spChg chg="mod">
          <ac:chgData name="Adrienne McChesney" userId="S::e14234@burnabyschools.ca::80412f5e-7920-4131-87dc-ca95aa9eb310" providerId="AD" clId="Web-{CBA522FF-ED40-F09F-BBE4-260A345CB80E}" dt="2019-09-15T00:59:46.852" v="439" actId="20577"/>
          <ac:spMkLst>
            <pc:docMk/>
            <pc:sldMk cId="1230148445" sldId="267"/>
            <ac:spMk id="2" creationId="{00000000-0000-0000-0000-000000000000}"/>
          </ac:spMkLst>
        </pc:spChg>
        <pc:spChg chg="mod">
          <ac:chgData name="Adrienne McChesney" userId="S::e14234@burnabyschools.ca::80412f5e-7920-4131-87dc-ca95aa9eb310" providerId="AD" clId="Web-{CBA522FF-ED40-F09F-BBE4-260A345CB80E}" dt="2019-09-15T01:00:05.367" v="445" actId="20577"/>
          <ac:spMkLst>
            <pc:docMk/>
            <pc:sldMk cId="1230148445" sldId="267"/>
            <ac:spMk id="3" creationId="{00000000-0000-0000-0000-000000000000}"/>
          </ac:spMkLst>
        </pc:spChg>
        <pc:picChg chg="add mod">
          <ac:chgData name="Adrienne McChesney" userId="S::e14234@burnabyschools.ca::80412f5e-7920-4131-87dc-ca95aa9eb310" providerId="AD" clId="Web-{CBA522FF-ED40-F09F-BBE4-260A345CB80E}" dt="2019-09-15T00:59:49.227" v="442" actId="1076"/>
          <ac:picMkLst>
            <pc:docMk/>
            <pc:sldMk cId="1230148445" sldId="267"/>
            <ac:picMk id="4" creationId="{DAE2F858-AB13-4E58-A873-0B35470C6941}"/>
          </ac:picMkLst>
        </pc:picChg>
        <pc:picChg chg="del">
          <ac:chgData name="Adrienne McChesney" userId="S::e14234@burnabyschools.ca::80412f5e-7920-4131-87dc-ca95aa9eb310" providerId="AD" clId="Web-{CBA522FF-ED40-F09F-BBE4-260A345CB80E}" dt="2019-09-15T00:59:37.149" v="421"/>
          <ac:picMkLst>
            <pc:docMk/>
            <pc:sldMk cId="1230148445" sldId="267"/>
            <ac:picMk id="5" creationId="{00000000-0000-0000-0000-000000000000}"/>
          </ac:picMkLst>
        </pc:picChg>
      </pc:sldChg>
      <pc:sldChg chg="addSp delSp modSp">
        <pc:chgData name="Adrienne McChesney" userId="S::e14234@burnabyschools.ca::80412f5e-7920-4131-87dc-ca95aa9eb310" providerId="AD" clId="Web-{CBA522FF-ED40-F09F-BBE4-260A345CB80E}" dt="2019-09-15T00:58:37.149" v="280" actId="1076"/>
        <pc:sldMkLst>
          <pc:docMk/>
          <pc:sldMk cId="1891703855" sldId="269"/>
        </pc:sldMkLst>
        <pc:spChg chg="mod">
          <ac:chgData name="Adrienne McChesney" userId="S::e14234@burnabyschools.ca::80412f5e-7920-4131-87dc-ca95aa9eb310" providerId="AD" clId="Web-{CBA522FF-ED40-F09F-BBE4-260A345CB80E}" dt="2019-09-15T00:58:34.274" v="276" actId="20577"/>
          <ac:spMkLst>
            <pc:docMk/>
            <pc:sldMk cId="1891703855" sldId="269"/>
            <ac:spMk id="2" creationId="{00000000-0000-0000-0000-000000000000}"/>
          </ac:spMkLst>
        </pc:spChg>
        <pc:picChg chg="add mod">
          <ac:chgData name="Adrienne McChesney" userId="S::e14234@burnabyschools.ca::80412f5e-7920-4131-87dc-ca95aa9eb310" providerId="AD" clId="Web-{CBA522FF-ED40-F09F-BBE4-260A345CB80E}" dt="2019-09-15T00:58:37.149" v="280" actId="1076"/>
          <ac:picMkLst>
            <pc:docMk/>
            <pc:sldMk cId="1891703855" sldId="269"/>
            <ac:picMk id="4" creationId="{7B1FC811-20A5-4DAC-8E01-596BC3C698A2}"/>
          </ac:picMkLst>
        </pc:picChg>
        <pc:picChg chg="del">
          <ac:chgData name="Adrienne McChesney" userId="S::e14234@burnabyschools.ca::80412f5e-7920-4131-87dc-ca95aa9eb310" providerId="AD" clId="Web-{CBA522FF-ED40-F09F-BBE4-260A345CB80E}" dt="2019-09-15T00:58:26.056" v="248"/>
          <ac:picMkLst>
            <pc:docMk/>
            <pc:sldMk cId="1891703855" sldId="269"/>
            <ac:picMk id="5" creationId="{00000000-0000-0000-0000-000000000000}"/>
          </ac:picMkLst>
        </pc:picChg>
      </pc:sldChg>
      <pc:sldChg chg="addSp delSp modSp">
        <pc:chgData name="Adrienne McChesney" userId="S::e14234@burnabyschools.ca::80412f5e-7920-4131-87dc-ca95aa9eb310" providerId="AD" clId="Web-{CBA522FF-ED40-F09F-BBE4-260A345CB80E}" dt="2019-09-15T01:00:30.039" v="488"/>
        <pc:sldMkLst>
          <pc:docMk/>
          <pc:sldMk cId="553935698" sldId="271"/>
        </pc:sldMkLst>
        <pc:spChg chg="mod">
          <ac:chgData name="Adrienne McChesney" userId="S::e14234@burnabyschools.ca::80412f5e-7920-4131-87dc-ca95aa9eb310" providerId="AD" clId="Web-{CBA522FF-ED40-F09F-BBE4-260A345CB80E}" dt="2019-09-15T01:00:28.289" v="485" actId="20577"/>
          <ac:spMkLst>
            <pc:docMk/>
            <pc:sldMk cId="553935698" sldId="271"/>
            <ac:spMk id="2" creationId="{00000000-0000-0000-0000-000000000000}"/>
          </ac:spMkLst>
        </pc:spChg>
        <pc:picChg chg="del">
          <ac:chgData name="Adrienne McChesney" userId="S::e14234@burnabyschools.ca::80412f5e-7920-4131-87dc-ca95aa9eb310" providerId="AD" clId="Web-{CBA522FF-ED40-F09F-BBE4-260A345CB80E}" dt="2019-09-15T01:00:22.883" v="461"/>
          <ac:picMkLst>
            <pc:docMk/>
            <pc:sldMk cId="553935698" sldId="271"/>
            <ac:picMk id="4" creationId="{00000000-0000-0000-0000-000000000000}"/>
          </ac:picMkLst>
        </pc:picChg>
        <pc:picChg chg="add">
          <ac:chgData name="Adrienne McChesney" userId="S::e14234@burnabyschools.ca::80412f5e-7920-4131-87dc-ca95aa9eb310" providerId="AD" clId="Web-{CBA522FF-ED40-F09F-BBE4-260A345CB80E}" dt="2019-09-15T01:00:30.039" v="488"/>
          <ac:picMkLst>
            <pc:docMk/>
            <pc:sldMk cId="553935698" sldId="271"/>
            <ac:picMk id="6" creationId="{AE980743-D397-4A25-8D30-A4EF366DE661}"/>
          </ac:picMkLst>
        </pc:picChg>
      </pc:sldChg>
      <pc:sldChg chg="addSp delSp modSp">
        <pc:chgData name="Adrienne McChesney" userId="S::e14234@burnabyschools.ca::80412f5e-7920-4131-87dc-ca95aa9eb310" providerId="AD" clId="Web-{CBA522FF-ED40-F09F-BBE4-260A345CB80E}" dt="2019-09-15T00:56:20.822" v="138" actId="1076"/>
        <pc:sldMkLst>
          <pc:docMk/>
          <pc:sldMk cId="2881036188" sldId="273"/>
        </pc:sldMkLst>
        <pc:spChg chg="mod">
          <ac:chgData name="Adrienne McChesney" userId="S::e14234@burnabyschools.ca::80412f5e-7920-4131-87dc-ca95aa9eb310" providerId="AD" clId="Web-{CBA522FF-ED40-F09F-BBE4-260A345CB80E}" dt="2019-09-15T00:56:18.494" v="135" actId="20577"/>
          <ac:spMkLst>
            <pc:docMk/>
            <pc:sldMk cId="2881036188" sldId="273"/>
            <ac:spMk id="2" creationId="{00000000-0000-0000-0000-000000000000}"/>
          </ac:spMkLst>
        </pc:spChg>
        <pc:picChg chg="del">
          <ac:chgData name="Adrienne McChesney" userId="S::e14234@burnabyschools.ca::80412f5e-7920-4131-87dc-ca95aa9eb310" providerId="AD" clId="Web-{CBA522FF-ED40-F09F-BBE4-260A345CB80E}" dt="2019-09-15T00:55:55.572" v="113"/>
          <ac:picMkLst>
            <pc:docMk/>
            <pc:sldMk cId="2881036188" sldId="273"/>
            <ac:picMk id="4" creationId="{00000000-0000-0000-0000-000000000000}"/>
          </ac:picMkLst>
        </pc:picChg>
        <pc:picChg chg="add mod">
          <ac:chgData name="Adrienne McChesney" userId="S::e14234@burnabyschools.ca::80412f5e-7920-4131-87dc-ca95aa9eb310" providerId="AD" clId="Web-{CBA522FF-ED40-F09F-BBE4-260A345CB80E}" dt="2019-09-15T00:56:20.822" v="138" actId="1076"/>
          <ac:picMkLst>
            <pc:docMk/>
            <pc:sldMk cId="2881036188" sldId="273"/>
            <ac:picMk id="6" creationId="{1C93D413-F052-4DDB-B636-B329412EEE7F}"/>
          </ac:picMkLst>
        </pc:picChg>
      </pc:sldChg>
      <pc:sldChg chg="addSp delSp modSp">
        <pc:chgData name="Adrienne McChesney" userId="S::e14234@burnabyschools.ca::80412f5e-7920-4131-87dc-ca95aa9eb310" providerId="AD" clId="Web-{CBA522FF-ED40-F09F-BBE4-260A345CB80E}" dt="2019-09-15T00:56:51.713" v="160" actId="1076"/>
        <pc:sldMkLst>
          <pc:docMk/>
          <pc:sldMk cId="1680920928" sldId="274"/>
        </pc:sldMkLst>
        <pc:spChg chg="mod">
          <ac:chgData name="Adrienne McChesney" userId="S::e14234@burnabyschools.ca::80412f5e-7920-4131-87dc-ca95aa9eb310" providerId="AD" clId="Web-{CBA522FF-ED40-F09F-BBE4-260A345CB80E}" dt="2019-09-15T00:56:48.916" v="156" actId="20577"/>
          <ac:spMkLst>
            <pc:docMk/>
            <pc:sldMk cId="1680920928" sldId="274"/>
            <ac:spMk id="2" creationId="{00000000-0000-0000-0000-000000000000}"/>
          </ac:spMkLst>
        </pc:spChg>
        <pc:picChg chg="del">
          <ac:chgData name="Adrienne McChesney" userId="S::e14234@burnabyschools.ca::80412f5e-7920-4131-87dc-ca95aa9eb310" providerId="AD" clId="Web-{CBA522FF-ED40-F09F-BBE4-260A345CB80E}" dt="2019-09-15T00:56:26.041" v="139"/>
          <ac:picMkLst>
            <pc:docMk/>
            <pc:sldMk cId="1680920928" sldId="274"/>
            <ac:picMk id="4" creationId="{00000000-0000-0000-0000-000000000000}"/>
          </ac:picMkLst>
        </pc:picChg>
        <pc:picChg chg="add mod">
          <ac:chgData name="Adrienne McChesney" userId="S::e14234@burnabyschools.ca::80412f5e-7920-4131-87dc-ca95aa9eb310" providerId="AD" clId="Web-{CBA522FF-ED40-F09F-BBE4-260A345CB80E}" dt="2019-09-15T00:56:51.713" v="160" actId="1076"/>
          <ac:picMkLst>
            <pc:docMk/>
            <pc:sldMk cId="1680920928" sldId="274"/>
            <ac:picMk id="6" creationId="{206F90D7-6289-4910-91ED-683D3D101BFF}"/>
          </ac:picMkLst>
        </pc:picChg>
      </pc:sldChg>
      <pc:sldChg chg="addSp delSp modSp">
        <pc:chgData name="Adrienne McChesney" userId="S::e14234@burnabyschools.ca::80412f5e-7920-4131-87dc-ca95aa9eb310" providerId="AD" clId="Web-{CBA522FF-ED40-F09F-BBE4-260A345CB80E}" dt="2019-09-15T00:55:49.838" v="112"/>
        <pc:sldMkLst>
          <pc:docMk/>
          <pc:sldMk cId="2532210493" sldId="275"/>
        </pc:sldMkLst>
        <pc:spChg chg="mod">
          <ac:chgData name="Adrienne McChesney" userId="S::e14234@burnabyschools.ca::80412f5e-7920-4131-87dc-ca95aa9eb310" providerId="AD" clId="Web-{CBA522FF-ED40-F09F-BBE4-260A345CB80E}" dt="2019-09-15T00:55:49.604" v="110" actId="20577"/>
          <ac:spMkLst>
            <pc:docMk/>
            <pc:sldMk cId="2532210493" sldId="275"/>
            <ac:spMk id="2" creationId="{00000000-0000-0000-0000-000000000000}"/>
          </ac:spMkLst>
        </pc:spChg>
        <pc:picChg chg="del">
          <ac:chgData name="Adrienne McChesney" userId="S::e14234@burnabyschools.ca::80412f5e-7920-4131-87dc-ca95aa9eb310" providerId="AD" clId="Web-{CBA522FF-ED40-F09F-BBE4-260A345CB80E}" dt="2019-09-15T00:55:43.807" v="95"/>
          <ac:picMkLst>
            <pc:docMk/>
            <pc:sldMk cId="2532210493" sldId="275"/>
            <ac:picMk id="4" creationId="{00000000-0000-0000-0000-000000000000}"/>
          </ac:picMkLst>
        </pc:picChg>
        <pc:picChg chg="add">
          <ac:chgData name="Adrienne McChesney" userId="S::e14234@burnabyschools.ca::80412f5e-7920-4131-87dc-ca95aa9eb310" providerId="AD" clId="Web-{CBA522FF-ED40-F09F-BBE4-260A345CB80E}" dt="2019-09-15T00:55:49.838" v="112"/>
          <ac:picMkLst>
            <pc:docMk/>
            <pc:sldMk cId="2532210493" sldId="275"/>
            <ac:picMk id="6" creationId="{7DD53ED1-E5AE-4E35-B462-7D3C2778E451}"/>
          </ac:picMkLst>
        </pc:picChg>
      </pc:sldChg>
      <pc:sldChg chg="addSp delSp modSp">
        <pc:chgData name="Adrienne McChesney" userId="S::e14234@burnabyschools.ca::80412f5e-7920-4131-87dc-ca95aa9eb310" providerId="AD" clId="Web-{CBA522FF-ED40-F09F-BBE4-260A345CB80E}" dt="2019-09-15T00:57:50.525" v="192" actId="20577"/>
        <pc:sldMkLst>
          <pc:docMk/>
          <pc:sldMk cId="1204247793" sldId="276"/>
        </pc:sldMkLst>
        <pc:spChg chg="mod">
          <ac:chgData name="Adrienne McChesney" userId="S::e14234@burnabyschools.ca::80412f5e-7920-4131-87dc-ca95aa9eb310" providerId="AD" clId="Web-{CBA522FF-ED40-F09F-BBE4-260A345CB80E}" dt="2019-09-15T00:57:50.525" v="192" actId="20577"/>
          <ac:spMkLst>
            <pc:docMk/>
            <pc:sldMk cId="1204247793" sldId="276"/>
            <ac:spMk id="2" creationId="{00000000-0000-0000-0000-000000000000}"/>
          </ac:spMkLst>
        </pc:spChg>
        <pc:spChg chg="mod">
          <ac:chgData name="Adrienne McChesney" userId="S::e14234@burnabyschools.ca::80412f5e-7920-4131-87dc-ca95aa9eb310" providerId="AD" clId="Web-{CBA522FF-ED40-F09F-BBE4-260A345CB80E}" dt="2019-09-15T00:57:08.884" v="163" actId="14100"/>
          <ac:spMkLst>
            <pc:docMk/>
            <pc:sldMk cId="1204247793" sldId="276"/>
            <ac:spMk id="3" creationId="{00000000-0000-0000-0000-000000000000}"/>
          </ac:spMkLst>
        </pc:spChg>
        <pc:picChg chg="del">
          <ac:chgData name="Adrienne McChesney" userId="S::e14234@burnabyschools.ca::80412f5e-7920-4131-87dc-ca95aa9eb310" providerId="AD" clId="Web-{CBA522FF-ED40-F09F-BBE4-260A345CB80E}" dt="2019-09-15T00:56:57.338" v="161"/>
          <ac:picMkLst>
            <pc:docMk/>
            <pc:sldMk cId="1204247793" sldId="276"/>
            <ac:picMk id="4" creationId="{00000000-0000-0000-0000-000000000000}"/>
          </ac:picMkLst>
        </pc:picChg>
        <pc:picChg chg="add">
          <ac:chgData name="Adrienne McChesney" userId="S::e14234@burnabyschools.ca::80412f5e-7920-4131-87dc-ca95aa9eb310" providerId="AD" clId="Web-{CBA522FF-ED40-F09F-BBE4-260A345CB80E}" dt="2019-09-15T00:57:40.087" v="191"/>
          <ac:picMkLst>
            <pc:docMk/>
            <pc:sldMk cId="1204247793" sldId="276"/>
            <ac:picMk id="6" creationId="{5B2354CA-45B0-4CD4-BB55-74B3F811C28A}"/>
          </ac:picMkLst>
        </pc:picChg>
      </pc:sldChg>
      <pc:sldChg chg="addSp delSp modSp">
        <pc:chgData name="Adrienne McChesney" userId="S::e14234@burnabyschools.ca::80412f5e-7920-4131-87dc-ca95aa9eb310" providerId="AD" clId="Web-{CBA522FF-ED40-F09F-BBE4-260A345CB80E}" dt="2019-09-15T01:00:18.602" v="460" actId="1076"/>
        <pc:sldMkLst>
          <pc:docMk/>
          <pc:sldMk cId="1886459781" sldId="277"/>
        </pc:sldMkLst>
        <pc:spChg chg="mod">
          <ac:chgData name="Adrienne McChesney" userId="S::e14234@burnabyschools.ca::80412f5e-7920-4131-87dc-ca95aa9eb310" providerId="AD" clId="Web-{CBA522FF-ED40-F09F-BBE4-260A345CB80E}" dt="2019-09-15T01:00:13.555" v="458" actId="14100"/>
          <ac:spMkLst>
            <pc:docMk/>
            <pc:sldMk cId="1886459781" sldId="277"/>
            <ac:spMk id="2" creationId="{00000000-0000-0000-0000-000000000000}"/>
          </ac:spMkLst>
        </pc:spChg>
        <pc:picChg chg="del">
          <ac:chgData name="Adrienne McChesney" userId="S::e14234@burnabyschools.ca::80412f5e-7920-4131-87dc-ca95aa9eb310" providerId="AD" clId="Web-{CBA522FF-ED40-F09F-BBE4-260A345CB80E}" dt="2019-09-15T01:00:05.758" v="447"/>
          <ac:picMkLst>
            <pc:docMk/>
            <pc:sldMk cId="1886459781" sldId="277"/>
            <ac:picMk id="4" creationId="{00000000-0000-0000-0000-000000000000}"/>
          </ac:picMkLst>
        </pc:picChg>
        <pc:picChg chg="add mod">
          <ac:chgData name="Adrienne McChesney" userId="S::e14234@burnabyschools.ca::80412f5e-7920-4131-87dc-ca95aa9eb310" providerId="AD" clId="Web-{CBA522FF-ED40-F09F-BBE4-260A345CB80E}" dt="2019-09-15T01:00:18.602" v="460" actId="1076"/>
          <ac:picMkLst>
            <pc:docMk/>
            <pc:sldMk cId="1886459781" sldId="277"/>
            <ac:picMk id="6" creationId="{A5CB2CE5-AA06-4F7F-A639-EFA7F6F4E1C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2690DD4-8089-49C6-9AD0-D0BD4578371F}"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729EE-9C6A-4A73-91A0-079495AF4642}" type="slidenum">
              <a:rPr lang="en-US" smtClean="0"/>
              <a:t>‹#›</a:t>
            </a:fld>
            <a:endParaRPr lang="en-US"/>
          </a:p>
        </p:txBody>
      </p:sp>
    </p:spTree>
    <p:extLst>
      <p:ext uri="{BB962C8B-B14F-4D97-AF65-F5344CB8AC3E}">
        <p14:creationId xmlns:p14="http://schemas.microsoft.com/office/powerpoint/2010/main" val="2227583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690DD4-8089-49C6-9AD0-D0BD4578371F}"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729EE-9C6A-4A73-91A0-079495AF4642}" type="slidenum">
              <a:rPr lang="en-US" smtClean="0"/>
              <a:t>‹#›</a:t>
            </a:fld>
            <a:endParaRPr lang="en-US"/>
          </a:p>
        </p:txBody>
      </p:sp>
    </p:spTree>
    <p:extLst>
      <p:ext uri="{BB962C8B-B14F-4D97-AF65-F5344CB8AC3E}">
        <p14:creationId xmlns:p14="http://schemas.microsoft.com/office/powerpoint/2010/main" val="2939420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690DD4-8089-49C6-9AD0-D0BD4578371F}"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729EE-9C6A-4A73-91A0-079495AF4642}" type="slidenum">
              <a:rPr lang="en-US" smtClean="0"/>
              <a:t>‹#›</a:t>
            </a:fld>
            <a:endParaRPr lang="en-US"/>
          </a:p>
        </p:txBody>
      </p:sp>
    </p:spTree>
    <p:extLst>
      <p:ext uri="{BB962C8B-B14F-4D97-AF65-F5344CB8AC3E}">
        <p14:creationId xmlns:p14="http://schemas.microsoft.com/office/powerpoint/2010/main" val="376415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690DD4-8089-49C6-9AD0-D0BD4578371F}"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729EE-9C6A-4A73-91A0-079495AF4642}" type="slidenum">
              <a:rPr lang="en-US" smtClean="0"/>
              <a:t>‹#›</a:t>
            </a:fld>
            <a:endParaRPr lang="en-US"/>
          </a:p>
        </p:txBody>
      </p:sp>
    </p:spTree>
    <p:extLst>
      <p:ext uri="{BB962C8B-B14F-4D97-AF65-F5344CB8AC3E}">
        <p14:creationId xmlns:p14="http://schemas.microsoft.com/office/powerpoint/2010/main" val="55308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690DD4-8089-49C6-9AD0-D0BD4578371F}" type="datetimeFigureOut">
              <a:rPr lang="en-US" smtClean="0"/>
              <a:t>9/23/2020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729EE-9C6A-4A73-91A0-079495AF4642}" type="slidenum">
              <a:rPr lang="en-US" smtClean="0"/>
              <a:t>‹#›</a:t>
            </a:fld>
            <a:endParaRPr lang="en-US"/>
          </a:p>
        </p:txBody>
      </p:sp>
    </p:spTree>
    <p:extLst>
      <p:ext uri="{BB962C8B-B14F-4D97-AF65-F5344CB8AC3E}">
        <p14:creationId xmlns:p14="http://schemas.microsoft.com/office/powerpoint/2010/main" val="725376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690DD4-8089-49C6-9AD0-D0BD4578371F}"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729EE-9C6A-4A73-91A0-079495AF4642}" type="slidenum">
              <a:rPr lang="en-US" smtClean="0"/>
              <a:t>‹#›</a:t>
            </a:fld>
            <a:endParaRPr lang="en-US"/>
          </a:p>
        </p:txBody>
      </p:sp>
    </p:spTree>
    <p:extLst>
      <p:ext uri="{BB962C8B-B14F-4D97-AF65-F5344CB8AC3E}">
        <p14:creationId xmlns:p14="http://schemas.microsoft.com/office/powerpoint/2010/main" val="4000251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690DD4-8089-49C6-9AD0-D0BD4578371F}" type="datetimeFigureOut">
              <a:rPr lang="en-US" smtClean="0"/>
              <a:t>9/23/2020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2729EE-9C6A-4A73-91A0-079495AF4642}" type="slidenum">
              <a:rPr lang="en-US" smtClean="0"/>
              <a:t>‹#›</a:t>
            </a:fld>
            <a:endParaRPr lang="en-US"/>
          </a:p>
        </p:txBody>
      </p:sp>
    </p:spTree>
    <p:extLst>
      <p:ext uri="{BB962C8B-B14F-4D97-AF65-F5344CB8AC3E}">
        <p14:creationId xmlns:p14="http://schemas.microsoft.com/office/powerpoint/2010/main" val="2089518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690DD4-8089-49C6-9AD0-D0BD4578371F}" type="datetimeFigureOut">
              <a:rPr lang="en-US" smtClean="0"/>
              <a:t>9/23/2020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2729EE-9C6A-4A73-91A0-079495AF4642}" type="slidenum">
              <a:rPr lang="en-US" smtClean="0"/>
              <a:t>‹#›</a:t>
            </a:fld>
            <a:endParaRPr lang="en-US"/>
          </a:p>
        </p:txBody>
      </p:sp>
    </p:spTree>
    <p:extLst>
      <p:ext uri="{BB962C8B-B14F-4D97-AF65-F5344CB8AC3E}">
        <p14:creationId xmlns:p14="http://schemas.microsoft.com/office/powerpoint/2010/main" val="1826781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90DD4-8089-49C6-9AD0-D0BD4578371F}" type="datetimeFigureOut">
              <a:rPr lang="en-US" smtClean="0"/>
              <a:t>9/23/2020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2729EE-9C6A-4A73-91A0-079495AF4642}" type="slidenum">
              <a:rPr lang="en-US" smtClean="0"/>
              <a:t>‹#›</a:t>
            </a:fld>
            <a:endParaRPr lang="en-US"/>
          </a:p>
        </p:txBody>
      </p:sp>
    </p:spTree>
    <p:extLst>
      <p:ext uri="{BB962C8B-B14F-4D97-AF65-F5344CB8AC3E}">
        <p14:creationId xmlns:p14="http://schemas.microsoft.com/office/powerpoint/2010/main" val="1314751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690DD4-8089-49C6-9AD0-D0BD4578371F}"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729EE-9C6A-4A73-91A0-079495AF4642}" type="slidenum">
              <a:rPr lang="en-US" smtClean="0"/>
              <a:t>‹#›</a:t>
            </a:fld>
            <a:endParaRPr lang="en-US"/>
          </a:p>
        </p:txBody>
      </p:sp>
    </p:spTree>
    <p:extLst>
      <p:ext uri="{BB962C8B-B14F-4D97-AF65-F5344CB8AC3E}">
        <p14:creationId xmlns:p14="http://schemas.microsoft.com/office/powerpoint/2010/main" val="3940711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690DD4-8089-49C6-9AD0-D0BD4578371F}" type="datetimeFigureOut">
              <a:rPr lang="en-US" smtClean="0"/>
              <a:t>9/23/2020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729EE-9C6A-4A73-91A0-079495AF4642}" type="slidenum">
              <a:rPr lang="en-US" smtClean="0"/>
              <a:t>‹#›</a:t>
            </a:fld>
            <a:endParaRPr lang="en-US"/>
          </a:p>
        </p:txBody>
      </p:sp>
    </p:spTree>
    <p:extLst>
      <p:ext uri="{BB962C8B-B14F-4D97-AF65-F5344CB8AC3E}">
        <p14:creationId xmlns:p14="http://schemas.microsoft.com/office/powerpoint/2010/main" val="1323689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90DD4-8089-49C6-9AD0-D0BD4578371F}" type="datetimeFigureOut">
              <a:rPr lang="en-US" smtClean="0"/>
              <a:t>9/23/2020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729EE-9C6A-4A73-91A0-079495AF4642}" type="slidenum">
              <a:rPr lang="en-US" smtClean="0"/>
              <a:t>‹#›</a:t>
            </a:fld>
            <a:endParaRPr lang="en-US"/>
          </a:p>
        </p:txBody>
      </p:sp>
    </p:spTree>
    <p:extLst>
      <p:ext uri="{BB962C8B-B14F-4D97-AF65-F5344CB8AC3E}">
        <p14:creationId xmlns:p14="http://schemas.microsoft.com/office/powerpoint/2010/main" val="2966451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logs.sd41.bc.ca/alpha-scholarship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Scholarships</a:t>
            </a:r>
            <a:endParaRPr lang="en-US" dirty="0"/>
          </a:p>
        </p:txBody>
      </p:sp>
      <p:sp>
        <p:nvSpPr>
          <p:cNvPr id="3" name="Subtitle 2"/>
          <p:cNvSpPr>
            <a:spLocks noGrp="1"/>
          </p:cNvSpPr>
          <p:nvPr>
            <p:ph type="subTitle" idx="1"/>
          </p:nvPr>
        </p:nvSpPr>
        <p:spPr>
          <a:xfrm>
            <a:off x="1524000" y="3602038"/>
            <a:ext cx="9144000" cy="2456246"/>
          </a:xfrm>
        </p:spPr>
        <p:txBody>
          <a:bodyPr vert="horz" lIns="91440" tIns="45720" rIns="91440" bIns="45720" rtlCol="0" anchor="t">
            <a:normAutofit/>
          </a:bodyPr>
          <a:lstStyle/>
          <a:p>
            <a:endParaRPr lang="en-CA" sz="3600" dirty="0"/>
          </a:p>
          <a:p>
            <a:r>
              <a:rPr lang="en-CA" sz="3600" dirty="0"/>
              <a:t>Alpha Secondary School</a:t>
            </a:r>
            <a:endParaRPr lang="en-CA" sz="3600" dirty="0">
              <a:cs typeface="Calibri"/>
            </a:endParaRPr>
          </a:p>
          <a:p>
            <a:r>
              <a:rPr lang="en-CA" sz="3600" dirty="0"/>
              <a:t>2020-2021</a:t>
            </a:r>
            <a:endParaRPr lang="en-CA" sz="3600" dirty="0">
              <a:cs typeface="Calibri"/>
            </a:endParaRPr>
          </a:p>
          <a:p>
            <a:endParaRPr lang="en-US" dirty="0"/>
          </a:p>
        </p:txBody>
      </p:sp>
      <p:pic>
        <p:nvPicPr>
          <p:cNvPr id="4" name="Picture 5" descr="A picture containing clipart&#10;&#10;Description generated with very high confidence">
            <a:extLst>
              <a:ext uri="{FF2B5EF4-FFF2-40B4-BE49-F238E27FC236}">
                <a16:creationId xmlns:a16="http://schemas.microsoft.com/office/drawing/2014/main" id="{5700CC30-57D3-4102-B6CD-1E5D22E6D3D9}"/>
              </a:ext>
            </a:extLst>
          </p:cNvPr>
          <p:cNvPicPr>
            <a:picLocks noChangeAspect="1"/>
          </p:cNvPicPr>
          <p:nvPr/>
        </p:nvPicPr>
        <p:blipFill>
          <a:blip r:embed="rId2"/>
          <a:stretch>
            <a:fillRect/>
          </a:stretch>
        </p:blipFill>
        <p:spPr>
          <a:xfrm>
            <a:off x="4724400" y="1126109"/>
            <a:ext cx="2743200" cy="911236"/>
          </a:xfrm>
          <a:prstGeom prst="rect">
            <a:avLst/>
          </a:prstGeom>
        </p:spPr>
      </p:pic>
    </p:spTree>
    <p:extLst>
      <p:ext uri="{BB962C8B-B14F-4D97-AF65-F5344CB8AC3E}">
        <p14:creationId xmlns:p14="http://schemas.microsoft.com/office/powerpoint/2010/main" val="3386246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0521"/>
            <a:ext cx="10515600" cy="1051559"/>
          </a:xfrm>
        </p:spPr>
        <p:txBody>
          <a:bodyPr/>
          <a:lstStyle/>
          <a:p>
            <a:r>
              <a:rPr lang="en-CA" dirty="0"/>
              <a:t>                       When are applications due?</a:t>
            </a:r>
            <a:endParaRPr lang="en-US" dirty="0"/>
          </a:p>
        </p:txBody>
      </p:sp>
      <p:sp>
        <p:nvSpPr>
          <p:cNvPr id="3" name="Content Placeholder 2"/>
          <p:cNvSpPr>
            <a:spLocks noGrp="1"/>
          </p:cNvSpPr>
          <p:nvPr>
            <p:ph idx="1"/>
          </p:nvPr>
        </p:nvSpPr>
        <p:spPr>
          <a:xfrm>
            <a:off x="350520" y="1615440"/>
            <a:ext cx="11353800" cy="4846320"/>
          </a:xfrm>
        </p:spPr>
        <p:txBody>
          <a:bodyPr/>
          <a:lstStyle/>
          <a:p>
            <a:r>
              <a:rPr lang="en-CA" sz="3600" dirty="0">
                <a:solidFill>
                  <a:srgbClr val="FF0000"/>
                </a:solidFill>
              </a:rPr>
              <a:t>Due dates vary </a:t>
            </a:r>
            <a:r>
              <a:rPr lang="en-CA" sz="3600" dirty="0"/>
              <a:t>considerably.  Some scholarships are due early in the school year, in October and November, others are in the spring.  Keep your eyes and ears open!</a:t>
            </a:r>
          </a:p>
          <a:p>
            <a:r>
              <a:rPr lang="en-CA" sz="3600" dirty="0">
                <a:solidFill>
                  <a:srgbClr val="FF0000"/>
                </a:solidFill>
              </a:rPr>
              <a:t>Deadlines are firm</a:t>
            </a:r>
            <a:r>
              <a:rPr lang="en-CA" sz="3600" dirty="0"/>
              <a:t>.  Applications are due before the due date – no exceptions!</a:t>
            </a:r>
            <a:endParaRPr lang="en-US" sz="3600" dirty="0"/>
          </a:p>
          <a:p>
            <a:endParaRPr lang="en-US" dirty="0"/>
          </a:p>
        </p:txBody>
      </p:sp>
      <p:pic>
        <p:nvPicPr>
          <p:cNvPr id="6" name="Picture 5" descr="A picture containing clipart&#10;&#10;Description generated with very high confidence">
            <a:extLst>
              <a:ext uri="{FF2B5EF4-FFF2-40B4-BE49-F238E27FC236}">
                <a16:creationId xmlns:a16="http://schemas.microsoft.com/office/drawing/2014/main" id="{8BFD37B5-A9D2-4145-B0E6-405CAC6811AA}"/>
              </a:ext>
            </a:extLst>
          </p:cNvPr>
          <p:cNvPicPr>
            <a:picLocks noChangeAspect="1"/>
          </p:cNvPicPr>
          <p:nvPr/>
        </p:nvPicPr>
        <p:blipFill>
          <a:blip r:embed="rId2"/>
          <a:stretch>
            <a:fillRect/>
          </a:stretch>
        </p:blipFill>
        <p:spPr>
          <a:xfrm>
            <a:off x="668097" y="489377"/>
            <a:ext cx="2743200" cy="911236"/>
          </a:xfrm>
          <a:prstGeom prst="rect">
            <a:avLst/>
          </a:prstGeom>
        </p:spPr>
      </p:pic>
    </p:spTree>
    <p:extLst>
      <p:ext uri="{BB962C8B-B14F-4D97-AF65-F5344CB8AC3E}">
        <p14:creationId xmlns:p14="http://schemas.microsoft.com/office/powerpoint/2010/main" val="3464141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1931"/>
            <a:ext cx="10515600" cy="986789"/>
          </a:xfrm>
        </p:spPr>
        <p:txBody>
          <a:bodyPr/>
          <a:lstStyle/>
          <a:p>
            <a:r>
              <a:rPr lang="en-CA" dirty="0"/>
              <a:t>                       What do I need to apply?	</a:t>
            </a:r>
            <a:endParaRPr lang="en-US" dirty="0"/>
          </a:p>
        </p:txBody>
      </p:sp>
      <p:sp>
        <p:nvSpPr>
          <p:cNvPr id="3" name="Content Placeholder 2"/>
          <p:cNvSpPr>
            <a:spLocks noGrp="1"/>
          </p:cNvSpPr>
          <p:nvPr>
            <p:ph idx="1"/>
          </p:nvPr>
        </p:nvSpPr>
        <p:spPr>
          <a:xfrm>
            <a:off x="304800" y="1554480"/>
            <a:ext cx="11506200" cy="4937760"/>
          </a:xfrm>
        </p:spPr>
        <p:txBody>
          <a:bodyPr vert="horz" lIns="91440" tIns="45720" rIns="91440" bIns="45720" rtlCol="0" anchor="t">
            <a:normAutofit/>
          </a:bodyPr>
          <a:lstStyle/>
          <a:p>
            <a:r>
              <a:rPr lang="en-CA" sz="3200" b="1" dirty="0"/>
              <a:t>Transcripts</a:t>
            </a:r>
            <a:r>
              <a:rPr lang="en-CA" sz="3200" dirty="0"/>
              <a:t> </a:t>
            </a:r>
            <a:endParaRPr lang="en-CA" sz="3200"/>
          </a:p>
          <a:p>
            <a:r>
              <a:rPr lang="en-CA" sz="3200" b="1" dirty="0"/>
              <a:t>References</a:t>
            </a:r>
            <a:r>
              <a:rPr lang="en-CA" sz="3200" dirty="0"/>
              <a:t> (at least one, and sometimes as many as three)</a:t>
            </a:r>
          </a:p>
          <a:p>
            <a:pPr marL="0" indent="0">
              <a:buNone/>
            </a:pPr>
            <a:r>
              <a:rPr lang="en-CA" sz="3200" dirty="0"/>
              <a:t>	-teachers, coaches, employers, or community organization leaders that can speak to the student’s qualifications and strengths.</a:t>
            </a:r>
          </a:p>
          <a:p>
            <a:pPr marL="0" indent="0">
              <a:buNone/>
            </a:pPr>
            <a:r>
              <a:rPr lang="en-CA" sz="3200" dirty="0"/>
              <a:t>	-allow at least </a:t>
            </a:r>
            <a:r>
              <a:rPr lang="en-CA" sz="3200" dirty="0">
                <a:solidFill>
                  <a:srgbClr val="FF0000"/>
                </a:solidFill>
              </a:rPr>
              <a:t>two weeks </a:t>
            </a:r>
            <a:r>
              <a:rPr lang="en-CA" sz="3200" dirty="0"/>
              <a:t>notice for letters to be written.</a:t>
            </a:r>
          </a:p>
          <a:p>
            <a:r>
              <a:rPr lang="en-CA" sz="3200" b="1" dirty="0"/>
              <a:t>Personal Essays</a:t>
            </a:r>
          </a:p>
          <a:p>
            <a:pPr marL="0" indent="0">
              <a:buNone/>
            </a:pPr>
            <a:r>
              <a:rPr lang="en-CA" sz="3200" dirty="0"/>
              <a:t>	-ex. “Describe one challenge you have faced in your life and how you dealt with it” or “Why is education important to you?”</a:t>
            </a:r>
            <a:r>
              <a:rPr lang="en-US" sz="3200" dirty="0"/>
              <a:t> or “What is your strongest leadership skill?”</a:t>
            </a:r>
            <a:endParaRPr lang="en-CA" sz="3200" dirty="0"/>
          </a:p>
        </p:txBody>
      </p:sp>
      <p:pic>
        <p:nvPicPr>
          <p:cNvPr id="6" name="Picture 5" descr="A picture containing clipart&#10;&#10;Description generated with very high confidence">
            <a:extLst>
              <a:ext uri="{FF2B5EF4-FFF2-40B4-BE49-F238E27FC236}">
                <a16:creationId xmlns:a16="http://schemas.microsoft.com/office/drawing/2014/main" id="{07B2505E-FFAD-44E5-BC68-10E43F7B2E44}"/>
              </a:ext>
            </a:extLst>
          </p:cNvPr>
          <p:cNvPicPr>
            <a:picLocks noChangeAspect="1"/>
          </p:cNvPicPr>
          <p:nvPr/>
        </p:nvPicPr>
        <p:blipFill>
          <a:blip r:embed="rId2"/>
          <a:stretch>
            <a:fillRect/>
          </a:stretch>
        </p:blipFill>
        <p:spPr>
          <a:xfrm>
            <a:off x="591897" y="419527"/>
            <a:ext cx="2743200" cy="911236"/>
          </a:xfrm>
          <a:prstGeom prst="rect">
            <a:avLst/>
          </a:prstGeom>
        </p:spPr>
      </p:pic>
    </p:spTree>
    <p:extLst>
      <p:ext uri="{BB962C8B-B14F-4D97-AF65-F5344CB8AC3E}">
        <p14:creationId xmlns:p14="http://schemas.microsoft.com/office/powerpoint/2010/main" val="3174363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5995"/>
          </a:xfrm>
        </p:spPr>
        <p:txBody>
          <a:bodyPr/>
          <a:lstStyle/>
          <a:p>
            <a:r>
              <a:rPr lang="en-CA" dirty="0"/>
              <a:t>                     What should I be doing now?</a:t>
            </a:r>
            <a:endParaRPr lang="en-US" dirty="0"/>
          </a:p>
        </p:txBody>
      </p:sp>
      <p:sp>
        <p:nvSpPr>
          <p:cNvPr id="3" name="Content Placeholder 2"/>
          <p:cNvSpPr>
            <a:spLocks noGrp="1"/>
          </p:cNvSpPr>
          <p:nvPr>
            <p:ph idx="1"/>
          </p:nvPr>
        </p:nvSpPr>
        <p:spPr>
          <a:xfrm>
            <a:off x="335280" y="1489074"/>
            <a:ext cx="11353800" cy="5033645"/>
          </a:xfrm>
        </p:spPr>
        <p:txBody>
          <a:bodyPr vert="horz" lIns="91440" tIns="45720" rIns="91440" bIns="45720" rtlCol="0" anchor="t">
            <a:normAutofit fontScale="92500" lnSpcReduction="10000"/>
          </a:bodyPr>
          <a:lstStyle/>
          <a:p>
            <a:r>
              <a:rPr lang="en-CA" sz="3200" dirty="0"/>
              <a:t>Make sure you complete and submit your </a:t>
            </a:r>
            <a:r>
              <a:rPr lang="en-CA" sz="3200" dirty="0">
                <a:solidFill>
                  <a:srgbClr val="FF0000"/>
                </a:solidFill>
              </a:rPr>
              <a:t>Student Profile </a:t>
            </a:r>
            <a:r>
              <a:rPr lang="en-CA" sz="3200" dirty="0"/>
              <a:t>(an assignment in your "Grads of 2021" Team.</a:t>
            </a:r>
            <a:endParaRPr lang="en-CA" sz="3200" dirty="0">
              <a:cs typeface="Calibri"/>
            </a:endParaRPr>
          </a:p>
          <a:p>
            <a:pPr lvl="1">
              <a:buFont typeface="Wingdings" panose="05000000000000000000" pitchFamily="2" charset="2"/>
              <a:buChar char="Ø"/>
            </a:pPr>
            <a:r>
              <a:rPr lang="en-CA" sz="3200" dirty="0"/>
              <a:t>profiles are kept secure and private</a:t>
            </a:r>
          </a:p>
          <a:p>
            <a:pPr lvl="1">
              <a:buFont typeface="Wingdings" panose="05000000000000000000" pitchFamily="2" charset="2"/>
              <a:buChar char="Ø"/>
            </a:pPr>
            <a:r>
              <a:rPr lang="en-CA" sz="3200" dirty="0"/>
              <a:t>profiles list your academic progress, volunteer work, work experience, extra-curricular interests and post-secondary aspirations</a:t>
            </a:r>
          </a:p>
          <a:p>
            <a:pPr lvl="1">
              <a:buFont typeface="Wingdings" panose="05000000000000000000" pitchFamily="2" charset="2"/>
              <a:buChar char="Ø"/>
            </a:pPr>
            <a:r>
              <a:rPr lang="en-CA" sz="3200" dirty="0"/>
              <a:t>information in the profiles is used to match you with scholarships</a:t>
            </a:r>
          </a:p>
          <a:p>
            <a:pPr lvl="1">
              <a:buFont typeface="Wingdings" panose="05000000000000000000" pitchFamily="2" charset="2"/>
              <a:buChar char="Ø"/>
            </a:pPr>
            <a:r>
              <a:rPr lang="en-CA" sz="3200" dirty="0"/>
              <a:t>the profile is also a great place to organize information that will be asked by  other scholarship applications</a:t>
            </a:r>
          </a:p>
          <a:p>
            <a:pPr lvl="1">
              <a:buFont typeface="Wingdings" panose="05000000000000000000" pitchFamily="2" charset="2"/>
              <a:buChar char="Ø"/>
            </a:pPr>
            <a:r>
              <a:rPr lang="en-CA" sz="3200" dirty="0"/>
              <a:t>Profiles should be </a:t>
            </a:r>
            <a:r>
              <a:rPr lang="en-CA" sz="3200" b="1" dirty="0"/>
              <a:t>UPDATED</a:t>
            </a:r>
            <a:r>
              <a:rPr lang="en-CA" sz="3200" dirty="0"/>
              <a:t> and resubmitted regularly!</a:t>
            </a:r>
            <a:endParaRPr lang="en-CA" sz="3200" dirty="0">
              <a:cs typeface="Calibri"/>
            </a:endParaRPr>
          </a:p>
          <a:p>
            <a:r>
              <a:rPr lang="en-CA" sz="3200" dirty="0"/>
              <a:t>Follow the </a:t>
            </a:r>
            <a:r>
              <a:rPr lang="en-CA" sz="3200" dirty="0">
                <a:solidFill>
                  <a:srgbClr val="FF0000"/>
                </a:solidFill>
              </a:rPr>
              <a:t>Alpha Scholarship Blog </a:t>
            </a:r>
            <a:r>
              <a:rPr lang="en-CA" sz="3200" dirty="0"/>
              <a:t>for the latest information regarding scholarships. </a:t>
            </a:r>
          </a:p>
          <a:p>
            <a:pPr marL="0" indent="0">
              <a:buNone/>
            </a:pPr>
            <a:endParaRPr lang="en-CA" sz="3200" b="1" dirty="0">
              <a:cs typeface="Calibri"/>
            </a:endParaRPr>
          </a:p>
          <a:p>
            <a:pPr marL="457200" lvl="1" indent="0">
              <a:buNone/>
            </a:pPr>
            <a:endParaRPr lang="en-US" dirty="0"/>
          </a:p>
        </p:txBody>
      </p:sp>
      <p:pic>
        <p:nvPicPr>
          <p:cNvPr id="4" name="Picture 5" descr="A picture containing clipart&#10;&#10;Description generated with very high confidence">
            <a:extLst>
              <a:ext uri="{FF2B5EF4-FFF2-40B4-BE49-F238E27FC236}">
                <a16:creationId xmlns:a16="http://schemas.microsoft.com/office/drawing/2014/main" id="{DAE2F858-AB13-4E58-A873-0B35470C6941}"/>
              </a:ext>
            </a:extLst>
          </p:cNvPr>
          <p:cNvPicPr>
            <a:picLocks noChangeAspect="1"/>
          </p:cNvPicPr>
          <p:nvPr/>
        </p:nvPicPr>
        <p:blipFill>
          <a:blip r:embed="rId2"/>
          <a:stretch>
            <a:fillRect/>
          </a:stretch>
        </p:blipFill>
        <p:spPr>
          <a:xfrm>
            <a:off x="566497" y="470327"/>
            <a:ext cx="2743200" cy="911236"/>
          </a:xfrm>
          <a:prstGeom prst="rect">
            <a:avLst/>
          </a:prstGeom>
        </p:spPr>
      </p:pic>
    </p:spTree>
    <p:extLst>
      <p:ext uri="{BB962C8B-B14F-4D97-AF65-F5344CB8AC3E}">
        <p14:creationId xmlns:p14="http://schemas.microsoft.com/office/powerpoint/2010/main" val="1230148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960100" cy="1338263"/>
          </a:xfrm>
        </p:spPr>
        <p:txBody>
          <a:bodyPr>
            <a:normAutofit fontScale="90000"/>
          </a:bodyPr>
          <a:lstStyle/>
          <a:p>
            <a:r>
              <a:rPr lang="en-CA" dirty="0"/>
              <a:t>                     </a:t>
            </a:r>
            <a:r>
              <a:rPr lang="en-CA" sz="4900" b="1" dirty="0"/>
              <a:t>If you are selected for any awards…</a:t>
            </a:r>
            <a:endParaRPr lang="en-US" sz="4900" b="1" dirty="0"/>
          </a:p>
        </p:txBody>
      </p:sp>
      <p:sp>
        <p:nvSpPr>
          <p:cNvPr id="3" name="Content Placeholder 2"/>
          <p:cNvSpPr>
            <a:spLocks noGrp="1"/>
          </p:cNvSpPr>
          <p:nvPr>
            <p:ph idx="1"/>
          </p:nvPr>
        </p:nvSpPr>
        <p:spPr/>
        <p:txBody>
          <a:bodyPr>
            <a:normAutofit/>
          </a:bodyPr>
          <a:lstStyle/>
          <a:p>
            <a:pPr marL="0" indent="0">
              <a:buNone/>
            </a:pPr>
            <a:r>
              <a:rPr lang="en-CA" sz="4800" b="1" dirty="0"/>
              <a:t>Congratulations!  </a:t>
            </a:r>
            <a:r>
              <a:rPr lang="en-CA" sz="4800" dirty="0"/>
              <a:t>And please let me know in person or by email.  Even if you are not going to accept the </a:t>
            </a:r>
            <a:r>
              <a:rPr lang="en-CA" sz="4800"/>
              <a:t>award, </a:t>
            </a:r>
            <a:r>
              <a:rPr lang="en-CA" sz="4800" dirty="0"/>
              <a:t>bring or send me confirmation – </a:t>
            </a:r>
            <a:r>
              <a:rPr lang="en-CA" sz="4800"/>
              <a:t>Burnaby School </a:t>
            </a:r>
            <a:r>
              <a:rPr lang="en-CA" sz="4800" dirty="0"/>
              <a:t>D</a:t>
            </a:r>
            <a:r>
              <a:rPr lang="en-CA" sz="4800"/>
              <a:t>istrict </a:t>
            </a:r>
            <a:r>
              <a:rPr lang="en-CA" sz="4800" dirty="0"/>
              <a:t>likes to keep a record of your achievements!</a:t>
            </a:r>
            <a:endParaRPr lang="en-US" sz="4800" dirty="0"/>
          </a:p>
        </p:txBody>
      </p:sp>
      <p:pic>
        <p:nvPicPr>
          <p:cNvPr id="6" name="Picture 5" descr="A picture containing clipart&#10;&#10;Description generated with very high confidence">
            <a:extLst>
              <a:ext uri="{FF2B5EF4-FFF2-40B4-BE49-F238E27FC236}">
                <a16:creationId xmlns:a16="http://schemas.microsoft.com/office/drawing/2014/main" id="{A5CB2CE5-AA06-4F7F-A639-EFA7F6F4E1CC}"/>
              </a:ext>
            </a:extLst>
          </p:cNvPr>
          <p:cNvPicPr>
            <a:picLocks noChangeAspect="1"/>
          </p:cNvPicPr>
          <p:nvPr/>
        </p:nvPicPr>
        <p:blipFill>
          <a:blip r:embed="rId2"/>
          <a:stretch>
            <a:fillRect/>
          </a:stretch>
        </p:blipFill>
        <p:spPr>
          <a:xfrm>
            <a:off x="426797" y="571927"/>
            <a:ext cx="2743200" cy="911236"/>
          </a:xfrm>
          <a:prstGeom prst="rect">
            <a:avLst/>
          </a:prstGeom>
        </p:spPr>
      </p:pic>
    </p:spTree>
    <p:extLst>
      <p:ext uri="{BB962C8B-B14F-4D97-AF65-F5344CB8AC3E}">
        <p14:creationId xmlns:p14="http://schemas.microsoft.com/office/powerpoint/2010/main" val="1886459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                         Contact Information</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CA" sz="4000" dirty="0"/>
              <a:t>Ms. McChesney</a:t>
            </a:r>
          </a:p>
          <a:p>
            <a:pPr marL="0" indent="0">
              <a:buNone/>
            </a:pPr>
            <a:r>
              <a:rPr lang="en-CA" sz="4000" dirty="0"/>
              <a:t>	Room A100</a:t>
            </a:r>
            <a:endParaRPr lang="en-CA" sz="4000" dirty="0">
              <a:cs typeface="Calibri"/>
            </a:endParaRPr>
          </a:p>
          <a:p>
            <a:pPr>
              <a:buFont typeface="Wingdings" panose="05000000000000000000" pitchFamily="2" charset="2"/>
              <a:buChar char="ü"/>
            </a:pPr>
            <a:r>
              <a:rPr lang="en-CA" sz="4000" dirty="0"/>
              <a:t>	</a:t>
            </a:r>
            <a:r>
              <a:rPr lang="en-CA" sz="4000" dirty="0">
                <a:solidFill>
                  <a:srgbClr val="FF0000"/>
                </a:solidFill>
              </a:rPr>
              <a:t>adrienne.mcchesney@burnabyschools.ca</a:t>
            </a:r>
            <a:endParaRPr lang="en-US" sz="4000" dirty="0">
              <a:solidFill>
                <a:srgbClr val="FF0000"/>
              </a:solidFill>
            </a:endParaRPr>
          </a:p>
        </p:txBody>
      </p:sp>
      <p:pic>
        <p:nvPicPr>
          <p:cNvPr id="6" name="Picture 5" descr="A picture containing clipart&#10;&#10;Description generated with very high confidence">
            <a:extLst>
              <a:ext uri="{FF2B5EF4-FFF2-40B4-BE49-F238E27FC236}">
                <a16:creationId xmlns:a16="http://schemas.microsoft.com/office/drawing/2014/main" id="{AE980743-D397-4A25-8D30-A4EF366DE661}"/>
              </a:ext>
            </a:extLst>
          </p:cNvPr>
          <p:cNvPicPr>
            <a:picLocks noChangeAspect="1"/>
          </p:cNvPicPr>
          <p:nvPr/>
        </p:nvPicPr>
        <p:blipFill>
          <a:blip r:embed="rId2"/>
          <a:stretch>
            <a:fillRect/>
          </a:stretch>
        </p:blipFill>
        <p:spPr>
          <a:xfrm>
            <a:off x="922097" y="571927"/>
            <a:ext cx="2743200" cy="911236"/>
          </a:xfrm>
          <a:prstGeom prst="rect">
            <a:avLst/>
          </a:prstGeom>
        </p:spPr>
      </p:pic>
    </p:spTree>
    <p:extLst>
      <p:ext uri="{BB962C8B-B14F-4D97-AF65-F5344CB8AC3E}">
        <p14:creationId xmlns:p14="http://schemas.microsoft.com/office/powerpoint/2010/main" val="553935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CA" dirty="0"/>
              <a:t>All the information presented here can be found on the Alpha Scholarship Blog which can be accessed through the school website:</a:t>
            </a:r>
          </a:p>
          <a:p>
            <a:endParaRPr lang="en-CA" dirty="0"/>
          </a:p>
          <a:p>
            <a:pPr marL="0" indent="0" algn="ctr">
              <a:buNone/>
            </a:pPr>
            <a:r>
              <a:rPr lang="en-CA" sz="4000" dirty="0">
                <a:ea typeface="+mn-lt"/>
                <a:cs typeface="+mn-lt"/>
                <a:hlinkClick r:id="rId2"/>
              </a:rPr>
              <a:t>https://blogs.sd41.bc.ca/alpha-scholarships/</a:t>
            </a:r>
            <a:endParaRPr lang="en-CA"/>
          </a:p>
          <a:p>
            <a:pPr marL="0" indent="0">
              <a:buNone/>
            </a:pPr>
            <a:endParaRPr lang="en-CA" dirty="0"/>
          </a:p>
          <a:p>
            <a:pPr marL="0" indent="0">
              <a:buNone/>
            </a:pPr>
            <a:endParaRPr lang="en-US" dirty="0"/>
          </a:p>
        </p:txBody>
      </p:sp>
      <p:pic>
        <p:nvPicPr>
          <p:cNvPr id="5" name="Picture 5" descr="A picture containing clipart&#10;&#10;Description generated with very high confidence">
            <a:extLst>
              <a:ext uri="{FF2B5EF4-FFF2-40B4-BE49-F238E27FC236}">
                <a16:creationId xmlns:a16="http://schemas.microsoft.com/office/drawing/2014/main" id="{F7AF3247-6248-4AAA-A838-9FCA62206DE4}"/>
              </a:ext>
            </a:extLst>
          </p:cNvPr>
          <p:cNvPicPr>
            <a:picLocks noChangeAspect="1"/>
          </p:cNvPicPr>
          <p:nvPr/>
        </p:nvPicPr>
        <p:blipFill>
          <a:blip r:embed="rId3"/>
          <a:stretch>
            <a:fillRect/>
          </a:stretch>
        </p:blipFill>
        <p:spPr>
          <a:xfrm>
            <a:off x="922097" y="571927"/>
            <a:ext cx="2743200" cy="911236"/>
          </a:xfrm>
          <a:prstGeom prst="rect">
            <a:avLst/>
          </a:prstGeom>
        </p:spPr>
      </p:pic>
    </p:spTree>
    <p:extLst>
      <p:ext uri="{BB962C8B-B14F-4D97-AF65-F5344CB8AC3E}">
        <p14:creationId xmlns:p14="http://schemas.microsoft.com/office/powerpoint/2010/main" val="2499300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9325"/>
            <a:ext cx="10515600" cy="1160463"/>
          </a:xfrm>
        </p:spPr>
        <p:txBody>
          <a:bodyPr/>
          <a:lstStyle/>
          <a:p>
            <a:r>
              <a:rPr lang="en-CA" dirty="0"/>
              <a:t>               What are scholarships and bursaries?</a:t>
            </a:r>
            <a:endParaRPr lang="en-US" dirty="0"/>
          </a:p>
        </p:txBody>
      </p:sp>
      <p:sp>
        <p:nvSpPr>
          <p:cNvPr id="3" name="Content Placeholder 2"/>
          <p:cNvSpPr>
            <a:spLocks noGrp="1"/>
          </p:cNvSpPr>
          <p:nvPr>
            <p:ph idx="1"/>
          </p:nvPr>
        </p:nvSpPr>
        <p:spPr>
          <a:xfrm>
            <a:off x="838200" y="2371725"/>
            <a:ext cx="10515600" cy="3805238"/>
          </a:xfrm>
        </p:spPr>
        <p:txBody>
          <a:bodyPr/>
          <a:lstStyle/>
          <a:p>
            <a:r>
              <a:rPr lang="en-CA" dirty="0"/>
              <a:t>Scholarships are grants or payments made to support a student’s education, awarded on the basis of academic achievement, financial need, community service, leadership ability, etc.</a:t>
            </a:r>
          </a:p>
          <a:p>
            <a:r>
              <a:rPr lang="en-CA" dirty="0"/>
              <a:t>Bursaries are awarded solely on the basis of financial need.</a:t>
            </a:r>
          </a:p>
          <a:p>
            <a:r>
              <a:rPr lang="en-CA" dirty="0"/>
              <a:t>Both mean </a:t>
            </a:r>
            <a:r>
              <a:rPr lang="en-CA" b="1" dirty="0">
                <a:solidFill>
                  <a:srgbClr val="FF0000"/>
                </a:solidFill>
              </a:rPr>
              <a:t>free money!</a:t>
            </a:r>
          </a:p>
        </p:txBody>
      </p:sp>
      <p:pic>
        <p:nvPicPr>
          <p:cNvPr id="6" name="Picture 5" descr="A picture containing clipart&#10;&#10;Description generated with very high confidence">
            <a:extLst>
              <a:ext uri="{FF2B5EF4-FFF2-40B4-BE49-F238E27FC236}">
                <a16:creationId xmlns:a16="http://schemas.microsoft.com/office/drawing/2014/main" id="{D59BC628-349A-44E7-A91C-530A24808C98}"/>
              </a:ext>
            </a:extLst>
          </p:cNvPr>
          <p:cNvPicPr>
            <a:picLocks noChangeAspect="1"/>
          </p:cNvPicPr>
          <p:nvPr/>
        </p:nvPicPr>
        <p:blipFill>
          <a:blip r:embed="rId2"/>
          <a:stretch>
            <a:fillRect/>
          </a:stretch>
        </p:blipFill>
        <p:spPr>
          <a:xfrm>
            <a:off x="306147" y="362377"/>
            <a:ext cx="2743200" cy="911236"/>
          </a:xfrm>
          <a:prstGeom prst="rect">
            <a:avLst/>
          </a:prstGeom>
        </p:spPr>
      </p:pic>
    </p:spTree>
    <p:extLst>
      <p:ext uri="{BB962C8B-B14F-4D97-AF65-F5344CB8AC3E}">
        <p14:creationId xmlns:p14="http://schemas.microsoft.com/office/powerpoint/2010/main" val="2590118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                           Types of Scholarships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CA" dirty="0"/>
              <a:t>Alpha</a:t>
            </a:r>
            <a:r>
              <a:rPr lang="en-CA" b="1" dirty="0"/>
              <a:t> School</a:t>
            </a:r>
            <a:r>
              <a:rPr lang="en-CA" dirty="0"/>
              <a:t> Scholarships </a:t>
            </a:r>
            <a:endParaRPr lang="en-CA" sz="2000" dirty="0">
              <a:ea typeface="+mn-lt"/>
              <a:cs typeface="+mn-lt"/>
            </a:endParaRPr>
          </a:p>
          <a:p>
            <a:r>
              <a:rPr lang="en-CA" dirty="0"/>
              <a:t>Burnaby School </a:t>
            </a:r>
            <a:r>
              <a:rPr lang="en-CA" b="1" dirty="0"/>
              <a:t>District</a:t>
            </a:r>
            <a:r>
              <a:rPr lang="en-CA" dirty="0"/>
              <a:t> Scholarships</a:t>
            </a:r>
            <a:endParaRPr lang="en-CA" sz="2000" dirty="0">
              <a:cs typeface="Calibri"/>
            </a:endParaRPr>
          </a:p>
          <a:p>
            <a:r>
              <a:rPr lang="en-CA" b="1" dirty="0"/>
              <a:t>Provincial Government </a:t>
            </a:r>
            <a:r>
              <a:rPr lang="en-CA" dirty="0"/>
              <a:t>Scholarships</a:t>
            </a:r>
          </a:p>
          <a:p>
            <a:r>
              <a:rPr lang="en-CA" b="1" dirty="0"/>
              <a:t>Entrance</a:t>
            </a:r>
            <a:r>
              <a:rPr lang="en-CA" dirty="0"/>
              <a:t> Scholarships from </a:t>
            </a:r>
            <a:r>
              <a:rPr lang="en-CA" b="1" dirty="0"/>
              <a:t>post secondary </a:t>
            </a:r>
            <a:r>
              <a:rPr lang="en-CA" dirty="0"/>
              <a:t>institutions</a:t>
            </a:r>
          </a:p>
          <a:p>
            <a:r>
              <a:rPr lang="en-CA" b="1" dirty="0"/>
              <a:t>Private </a:t>
            </a:r>
            <a:r>
              <a:rPr lang="en-CA" dirty="0"/>
              <a:t>Scholarships</a:t>
            </a:r>
            <a:r>
              <a:rPr lang="en-CA" b="1" dirty="0"/>
              <a:t> </a:t>
            </a:r>
            <a:r>
              <a:rPr lang="en-CA" dirty="0"/>
              <a:t>(non-profit organizations, community organizations, businesses, banks, unions, etc.) offer scholarships too!</a:t>
            </a:r>
            <a:endParaRPr lang="en-CA" dirty="0">
              <a:cs typeface="Calibri"/>
            </a:endParaRPr>
          </a:p>
          <a:p>
            <a:endParaRPr lang="en-US" dirty="0"/>
          </a:p>
        </p:txBody>
      </p:sp>
      <p:pic>
        <p:nvPicPr>
          <p:cNvPr id="6" name="Picture 5" descr="A picture containing clipart&#10;&#10;Description generated with very high confidence">
            <a:extLst>
              <a:ext uri="{FF2B5EF4-FFF2-40B4-BE49-F238E27FC236}">
                <a16:creationId xmlns:a16="http://schemas.microsoft.com/office/drawing/2014/main" id="{2D9BD559-56BA-4EA7-949E-2117B9102EC2}"/>
              </a:ext>
            </a:extLst>
          </p:cNvPr>
          <p:cNvPicPr>
            <a:picLocks noChangeAspect="1"/>
          </p:cNvPicPr>
          <p:nvPr/>
        </p:nvPicPr>
        <p:blipFill>
          <a:blip r:embed="rId2"/>
          <a:stretch>
            <a:fillRect/>
          </a:stretch>
        </p:blipFill>
        <p:spPr>
          <a:xfrm>
            <a:off x="1014460" y="656594"/>
            <a:ext cx="2743200" cy="911236"/>
          </a:xfrm>
          <a:prstGeom prst="rect">
            <a:avLst/>
          </a:prstGeom>
        </p:spPr>
      </p:pic>
    </p:spTree>
    <p:extLst>
      <p:ext uri="{BB962C8B-B14F-4D97-AF65-F5344CB8AC3E}">
        <p14:creationId xmlns:p14="http://schemas.microsoft.com/office/powerpoint/2010/main" val="566940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1008206" cy="1188719"/>
          </a:xfrm>
        </p:spPr>
        <p:txBody>
          <a:bodyPr>
            <a:normAutofit/>
          </a:bodyPr>
          <a:lstStyle/>
          <a:p>
            <a:r>
              <a:rPr lang="en-CA" dirty="0"/>
              <a:t>             Provincial Government Awards Program</a:t>
            </a:r>
            <a:endParaRPr lang="en-US" dirty="0"/>
          </a:p>
        </p:txBody>
      </p:sp>
      <p:sp>
        <p:nvSpPr>
          <p:cNvPr id="3" name="Content Placeholder 2"/>
          <p:cNvSpPr>
            <a:spLocks noGrp="1"/>
          </p:cNvSpPr>
          <p:nvPr>
            <p:ph idx="1"/>
          </p:nvPr>
        </p:nvSpPr>
        <p:spPr>
          <a:xfrm>
            <a:off x="137160" y="1253489"/>
            <a:ext cx="11887200" cy="5452111"/>
          </a:xfrm>
        </p:spPr>
        <p:txBody>
          <a:bodyPr vert="horz" lIns="91440" tIns="45720" rIns="91440" bIns="45720" rtlCol="0" anchor="t">
            <a:normAutofit fontScale="77500" lnSpcReduction="20000"/>
          </a:bodyPr>
          <a:lstStyle/>
          <a:p>
            <a:pPr marL="0" indent="0">
              <a:buNone/>
            </a:pPr>
            <a:r>
              <a:rPr lang="en-CA" sz="3100" b="1" dirty="0">
                <a:solidFill>
                  <a:schemeClr val="accent5"/>
                </a:solidFill>
              </a:rPr>
              <a:t>BC Excellence Scholarships – 55 @ $5000</a:t>
            </a:r>
          </a:p>
          <a:p>
            <a:pPr marL="0" indent="0">
              <a:buNone/>
            </a:pPr>
            <a:r>
              <a:rPr lang="en-CA" sz="3100" dirty="0"/>
              <a:t>These scholarships recognize </a:t>
            </a:r>
            <a:r>
              <a:rPr lang="en-CA" sz="3100" dirty="0">
                <a:solidFill>
                  <a:srgbClr val="FF0000"/>
                </a:solidFill>
              </a:rPr>
              <a:t>well-rounded B.C. graduates </a:t>
            </a:r>
            <a:r>
              <a:rPr lang="en-CA" sz="3100" dirty="0"/>
              <a:t>who have demonstrated community service, both inside and outside their schools, and shown aptitude and commitment to their chosen career paths. Students must be</a:t>
            </a:r>
            <a:r>
              <a:rPr lang="en-CA" sz="3100" b="1" dirty="0"/>
              <a:t> </a:t>
            </a:r>
            <a:r>
              <a:rPr lang="en-CA" sz="3100" b="1" u="sng" dirty="0"/>
              <a:t>nominated</a:t>
            </a:r>
            <a:r>
              <a:rPr lang="en-CA" sz="3100" dirty="0"/>
              <a:t> for this scholarship by their school.</a:t>
            </a:r>
            <a:endParaRPr lang="en-CA" sz="3100" dirty="0">
              <a:cs typeface="Calibri"/>
            </a:endParaRPr>
          </a:p>
          <a:p>
            <a:pPr marL="0" indent="0">
              <a:buNone/>
            </a:pPr>
            <a:r>
              <a:rPr lang="en-CA" sz="3100" b="1" dirty="0">
                <a:solidFill>
                  <a:schemeClr val="accent5"/>
                </a:solidFill>
              </a:rPr>
              <a:t>BC Achievement Scholarships – 8000 @ $1250</a:t>
            </a:r>
            <a:endParaRPr lang="en-CA" sz="3100" dirty="0"/>
          </a:p>
          <a:p>
            <a:pPr marL="0" indent="0">
              <a:buNone/>
            </a:pPr>
            <a:r>
              <a:rPr lang="en-CA" sz="3100" dirty="0"/>
              <a:t>Awarded to graduates with the </a:t>
            </a:r>
            <a:r>
              <a:rPr lang="en-CA" sz="3100" dirty="0">
                <a:solidFill>
                  <a:srgbClr val="FF0000"/>
                </a:solidFill>
              </a:rPr>
              <a:t>highest cumulative average</a:t>
            </a:r>
            <a:r>
              <a:rPr lang="en-CA" sz="3100" dirty="0"/>
              <a:t>.  The Ministry of Education will determine recipients based on students’ achievement in Grades 10, 11, and 12 courses that satisfy graduation program requirements (including elective courses). </a:t>
            </a:r>
            <a:r>
              <a:rPr lang="en-CA" sz="3100" b="1" dirty="0"/>
              <a:t>Students do not apply for this scholarship</a:t>
            </a:r>
            <a:r>
              <a:rPr lang="en-CA" sz="3100" dirty="0"/>
              <a:t>.</a:t>
            </a:r>
            <a:br>
              <a:rPr lang="en-CA" sz="3100" dirty="0">
                <a:cs typeface="Calibri"/>
              </a:rPr>
            </a:br>
            <a:br>
              <a:rPr lang="en-CA" sz="3100" dirty="0">
                <a:cs typeface="Calibri"/>
              </a:rPr>
            </a:br>
            <a:r>
              <a:rPr lang="en-CA" sz="3100" b="1" dirty="0">
                <a:solidFill>
                  <a:schemeClr val="accent5"/>
                </a:solidFill>
              </a:rPr>
              <a:t>Dogwood/ District Authority Scholarships – 5500 @ $1250</a:t>
            </a:r>
            <a:endParaRPr lang="en-CA" sz="3100" dirty="0">
              <a:solidFill>
                <a:schemeClr val="accent5"/>
              </a:solidFill>
            </a:endParaRPr>
          </a:p>
          <a:p>
            <a:pPr marL="0" indent="0">
              <a:buNone/>
            </a:pPr>
            <a:r>
              <a:rPr lang="en-CA" sz="3100" dirty="0"/>
              <a:t>Scholarships awarded to graduates who excel in </a:t>
            </a:r>
            <a:r>
              <a:rPr lang="en-CA" sz="3100" dirty="0">
                <a:solidFill>
                  <a:srgbClr val="FF0000"/>
                </a:solidFill>
              </a:rPr>
              <a:t>non-academic disciplines</a:t>
            </a:r>
            <a:r>
              <a:rPr lang="en-CA" sz="3100" dirty="0"/>
              <a:t>: Fine Arts, Applied Skills, Physical Activity, Second Languages, Community Service, Technical and Trades Training, and Indigenous Languages and Culture.</a:t>
            </a:r>
            <a:br>
              <a:rPr lang="en-CA" sz="3100" dirty="0">
                <a:cs typeface="Calibri"/>
              </a:rPr>
            </a:br>
            <a:br>
              <a:rPr lang="en-CA" sz="3100" dirty="0">
                <a:cs typeface="Calibri"/>
              </a:rPr>
            </a:br>
            <a:r>
              <a:rPr lang="en-CA" sz="3100" b="1" dirty="0">
                <a:solidFill>
                  <a:schemeClr val="accent5"/>
                </a:solidFill>
              </a:rPr>
              <a:t>Pathway to Teacher Education Scholarship – 20 @ $5000</a:t>
            </a:r>
            <a:endParaRPr lang="en-CA" sz="3100" b="1" dirty="0">
              <a:solidFill>
                <a:schemeClr val="accent5"/>
              </a:solidFill>
              <a:cs typeface="Calibri"/>
            </a:endParaRPr>
          </a:p>
          <a:p>
            <a:pPr marL="0" indent="0">
              <a:buNone/>
            </a:pPr>
            <a:r>
              <a:rPr lang="en-CA" sz="3100" dirty="0"/>
              <a:t>Awarded to high school graduates who have demonstrated a commitment and aptitude for </a:t>
            </a:r>
            <a:r>
              <a:rPr lang="en-CA" sz="3100" dirty="0">
                <a:solidFill>
                  <a:srgbClr val="FF0000"/>
                </a:solidFill>
              </a:rPr>
              <a:t>a career path in K-12 teaching.</a:t>
            </a:r>
            <a:endParaRPr lang="en-CA" sz="3100" dirty="0"/>
          </a:p>
          <a:p>
            <a:endParaRPr lang="en-US" dirty="0"/>
          </a:p>
        </p:txBody>
      </p:sp>
      <p:pic>
        <p:nvPicPr>
          <p:cNvPr id="6" name="Picture 5" descr="A picture containing clipart&#10;&#10;Description generated with very high confidence">
            <a:extLst>
              <a:ext uri="{FF2B5EF4-FFF2-40B4-BE49-F238E27FC236}">
                <a16:creationId xmlns:a16="http://schemas.microsoft.com/office/drawing/2014/main" id="{206F90D7-6289-4910-91ED-683D3D101BFF}"/>
              </a:ext>
            </a:extLst>
          </p:cNvPr>
          <p:cNvPicPr>
            <a:picLocks noChangeAspect="1"/>
          </p:cNvPicPr>
          <p:nvPr/>
        </p:nvPicPr>
        <p:blipFill>
          <a:blip r:embed="rId2"/>
          <a:stretch>
            <a:fillRect/>
          </a:stretch>
        </p:blipFill>
        <p:spPr>
          <a:xfrm>
            <a:off x="229369" y="248653"/>
            <a:ext cx="2312170" cy="757298"/>
          </a:xfrm>
          <a:prstGeom prst="rect">
            <a:avLst/>
          </a:prstGeom>
        </p:spPr>
      </p:pic>
    </p:spTree>
    <p:extLst>
      <p:ext uri="{BB962C8B-B14F-4D97-AF65-F5344CB8AC3E}">
        <p14:creationId xmlns:p14="http://schemas.microsoft.com/office/powerpoint/2010/main" val="1680920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8125"/>
            <a:ext cx="11036300" cy="614363"/>
          </a:xfrm>
        </p:spPr>
        <p:txBody>
          <a:bodyPr>
            <a:normAutofit fontScale="90000"/>
          </a:bodyPr>
          <a:lstStyle/>
          <a:p>
            <a:r>
              <a:rPr lang="en-CA" dirty="0"/>
              <a:t>            </a:t>
            </a:r>
            <a:r>
              <a:rPr lang="en-CA" b="1" dirty="0"/>
              <a:t>  </a:t>
            </a:r>
            <a:r>
              <a:rPr lang="en-CA" sz="3600" b="1" dirty="0"/>
              <a:t>Entrance Scholarships</a:t>
            </a:r>
            <a:r>
              <a:rPr lang="en-CA" sz="3600" dirty="0"/>
              <a:t> from Post Secondary Institutions</a:t>
            </a:r>
            <a:endParaRPr lang="en-US" sz="3600" dirty="0"/>
          </a:p>
        </p:txBody>
      </p:sp>
      <p:sp>
        <p:nvSpPr>
          <p:cNvPr id="3" name="Content Placeholder 2"/>
          <p:cNvSpPr>
            <a:spLocks noGrp="1"/>
          </p:cNvSpPr>
          <p:nvPr>
            <p:ph idx="1"/>
          </p:nvPr>
        </p:nvSpPr>
        <p:spPr>
          <a:xfrm>
            <a:off x="838200" y="2765425"/>
            <a:ext cx="10515600" cy="3411538"/>
          </a:xfrm>
        </p:spPr>
        <p:txBody>
          <a:bodyPr vert="horz" lIns="91440" tIns="45720" rIns="91440" bIns="45720" rtlCol="0" anchor="t">
            <a:normAutofit/>
          </a:bodyPr>
          <a:lstStyle/>
          <a:p>
            <a:pPr marL="457200" lvl="1" indent="0">
              <a:buNone/>
            </a:pPr>
            <a:r>
              <a:rPr lang="en-CA" sz="2800" dirty="0"/>
              <a:t>Most universities and colleges will offer entrance scholarships to students they want to attract.  To find out about available entrance scholarships and how to apply by going to the institution’s website and looking under Financial Aid.</a:t>
            </a:r>
          </a:p>
          <a:p>
            <a:pPr marL="457200" lvl="1" indent="0">
              <a:buNone/>
            </a:pPr>
            <a:endParaRPr lang="en-CA" sz="2800" dirty="0"/>
          </a:p>
          <a:p>
            <a:pPr lvl="1"/>
            <a:r>
              <a:rPr lang="en-CA" sz="2800" dirty="0">
                <a:solidFill>
                  <a:srgbClr val="00B0F0"/>
                </a:solidFill>
              </a:rPr>
              <a:t>SFU</a:t>
            </a:r>
            <a:r>
              <a:rPr lang="en-CA" sz="2800" dirty="0"/>
              <a:t> – Deadline </a:t>
            </a:r>
            <a:r>
              <a:rPr lang="en-CA" sz="2800" b="1" dirty="0">
                <a:solidFill>
                  <a:srgbClr val="FF0000"/>
                </a:solidFill>
              </a:rPr>
              <a:t>January 30th.</a:t>
            </a:r>
            <a:endParaRPr lang="en-CA" sz="2800" b="1" dirty="0">
              <a:solidFill>
                <a:srgbClr val="FF0000"/>
              </a:solidFill>
              <a:cs typeface="Calibri"/>
            </a:endParaRPr>
          </a:p>
          <a:p>
            <a:pPr lvl="1"/>
            <a:r>
              <a:rPr lang="en-CA" sz="2800" dirty="0">
                <a:solidFill>
                  <a:srgbClr val="00B0F0"/>
                </a:solidFill>
              </a:rPr>
              <a:t>UBC</a:t>
            </a:r>
            <a:r>
              <a:rPr lang="en-CA" sz="2800" dirty="0"/>
              <a:t> – Deadline</a:t>
            </a:r>
            <a:r>
              <a:rPr lang="en-CA" sz="2800" dirty="0">
                <a:solidFill>
                  <a:srgbClr val="FF0000"/>
                </a:solidFill>
              </a:rPr>
              <a:t> </a:t>
            </a:r>
            <a:r>
              <a:rPr lang="en-CA" sz="2800" b="1" dirty="0">
                <a:solidFill>
                  <a:srgbClr val="FF0000"/>
                </a:solidFill>
              </a:rPr>
              <a:t>January 25th.</a:t>
            </a:r>
            <a:endParaRPr lang="en-CA" b="1">
              <a:cs typeface="Calibri"/>
            </a:endParaRPr>
          </a:p>
          <a:p>
            <a:endParaRPr lang="en-US" dirty="0"/>
          </a:p>
        </p:txBody>
      </p:sp>
      <p:pic>
        <p:nvPicPr>
          <p:cNvPr id="6" name="Picture 5" descr="A picture containing clipart&#10;&#10;Description generated with very high confidence">
            <a:extLst>
              <a:ext uri="{FF2B5EF4-FFF2-40B4-BE49-F238E27FC236}">
                <a16:creationId xmlns:a16="http://schemas.microsoft.com/office/drawing/2014/main" id="{5B2354CA-45B0-4CD4-BB55-74B3F811C28A}"/>
              </a:ext>
            </a:extLst>
          </p:cNvPr>
          <p:cNvPicPr>
            <a:picLocks noChangeAspect="1"/>
          </p:cNvPicPr>
          <p:nvPr/>
        </p:nvPicPr>
        <p:blipFill>
          <a:blip r:embed="rId2"/>
          <a:stretch>
            <a:fillRect/>
          </a:stretch>
        </p:blipFill>
        <p:spPr>
          <a:xfrm>
            <a:off x="922097" y="571927"/>
            <a:ext cx="2743200" cy="911236"/>
          </a:xfrm>
          <a:prstGeom prst="rect">
            <a:avLst/>
          </a:prstGeom>
        </p:spPr>
      </p:pic>
    </p:spTree>
    <p:extLst>
      <p:ext uri="{BB962C8B-B14F-4D97-AF65-F5344CB8AC3E}">
        <p14:creationId xmlns:p14="http://schemas.microsoft.com/office/powerpoint/2010/main" val="1204247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287" y="230187"/>
            <a:ext cx="10515600" cy="1051559"/>
          </a:xfrm>
        </p:spPr>
        <p:txBody>
          <a:bodyPr/>
          <a:lstStyle/>
          <a:p>
            <a:r>
              <a:rPr lang="en-CA" dirty="0"/>
              <a:t>                               Am I eligible?</a:t>
            </a:r>
            <a:endParaRPr lang="en-US" dirty="0"/>
          </a:p>
        </p:txBody>
      </p:sp>
      <p:sp>
        <p:nvSpPr>
          <p:cNvPr id="3" name="Content Placeholder 2"/>
          <p:cNvSpPr>
            <a:spLocks noGrp="1"/>
          </p:cNvSpPr>
          <p:nvPr>
            <p:ph idx="1"/>
          </p:nvPr>
        </p:nvSpPr>
        <p:spPr>
          <a:xfrm>
            <a:off x="487680" y="1569720"/>
            <a:ext cx="11170920" cy="4607243"/>
          </a:xfrm>
        </p:spPr>
        <p:txBody>
          <a:bodyPr>
            <a:normAutofit/>
          </a:bodyPr>
          <a:lstStyle/>
          <a:p>
            <a:r>
              <a:rPr lang="en-CA" dirty="0">
                <a:solidFill>
                  <a:srgbClr val="FF0000"/>
                </a:solidFill>
              </a:rPr>
              <a:t>Opportunities exist for everyone!</a:t>
            </a:r>
          </a:p>
          <a:p>
            <a:pPr lvl="1">
              <a:buFont typeface="Wingdings" panose="05000000000000000000" pitchFamily="2" charset="2"/>
              <a:buChar char="Ø"/>
            </a:pPr>
            <a:r>
              <a:rPr lang="en-CA" sz="2800" dirty="0"/>
              <a:t>Although common criteria for awards is academic performance and/or financial need, scholarships are awarded to students who excel in a variety of areas, including those that are non-academic, such as:</a:t>
            </a:r>
          </a:p>
          <a:p>
            <a:pPr marL="457200" lvl="1" indent="0">
              <a:buNone/>
            </a:pPr>
            <a:r>
              <a:rPr lang="en-CA" sz="2800" b="1" dirty="0"/>
              <a:t>athletics, visual and performing arts, community service, environmental activism, technology, and trades like auto-mechanics or culinary arts.</a:t>
            </a:r>
          </a:p>
          <a:p>
            <a:r>
              <a:rPr lang="en-CA" dirty="0"/>
              <a:t>It’s not always about the marks…</a:t>
            </a:r>
          </a:p>
          <a:p>
            <a:pPr lvl="1">
              <a:buFont typeface="Wingdings" panose="05000000000000000000" pitchFamily="2" charset="2"/>
              <a:buChar char="Ø"/>
            </a:pPr>
            <a:r>
              <a:rPr lang="en-CA" sz="2800" dirty="0"/>
              <a:t>The emphasis for the vast majority of scholarships is on recognizing</a:t>
            </a:r>
          </a:p>
          <a:p>
            <a:pPr marL="457200" lvl="1" indent="0">
              <a:buNone/>
            </a:pPr>
            <a:r>
              <a:rPr lang="en-CA" sz="2800" dirty="0"/>
              <a:t>   </a:t>
            </a:r>
            <a:r>
              <a:rPr lang="en-CA" sz="2800" dirty="0">
                <a:solidFill>
                  <a:srgbClr val="FF0000"/>
                </a:solidFill>
              </a:rPr>
              <a:t>well-rounded </a:t>
            </a:r>
            <a:r>
              <a:rPr lang="en-CA" sz="2800" dirty="0"/>
              <a:t>young people who balance school and life.</a:t>
            </a:r>
          </a:p>
          <a:p>
            <a:pPr marL="457200" lvl="1" indent="0">
              <a:buNone/>
            </a:pPr>
            <a:endParaRPr lang="en-CA" dirty="0"/>
          </a:p>
        </p:txBody>
      </p:sp>
      <p:pic>
        <p:nvPicPr>
          <p:cNvPr id="6" name="Picture 5" descr="A picture containing clipart&#10;&#10;Description generated with very high confidence">
            <a:extLst>
              <a:ext uri="{FF2B5EF4-FFF2-40B4-BE49-F238E27FC236}">
                <a16:creationId xmlns:a16="http://schemas.microsoft.com/office/drawing/2014/main" id="{82DFF927-083E-485A-9B77-9629FCBCCD0C}"/>
              </a:ext>
            </a:extLst>
          </p:cNvPr>
          <p:cNvPicPr>
            <a:picLocks noChangeAspect="1"/>
          </p:cNvPicPr>
          <p:nvPr/>
        </p:nvPicPr>
        <p:blipFill>
          <a:blip r:embed="rId2"/>
          <a:stretch>
            <a:fillRect/>
          </a:stretch>
        </p:blipFill>
        <p:spPr>
          <a:xfrm>
            <a:off x="891309" y="441079"/>
            <a:ext cx="2743200" cy="911236"/>
          </a:xfrm>
          <a:prstGeom prst="rect">
            <a:avLst/>
          </a:prstGeom>
        </p:spPr>
      </p:pic>
    </p:spTree>
    <p:extLst>
      <p:ext uri="{BB962C8B-B14F-4D97-AF65-F5344CB8AC3E}">
        <p14:creationId xmlns:p14="http://schemas.microsoft.com/office/powerpoint/2010/main" val="1366732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8121"/>
            <a:ext cx="10515600" cy="1051559"/>
          </a:xfrm>
        </p:spPr>
        <p:txBody>
          <a:bodyPr/>
          <a:lstStyle/>
          <a:p>
            <a:r>
              <a:rPr lang="en-CA" dirty="0"/>
              <a:t>                        How do I get a scholarship?</a:t>
            </a:r>
            <a:endParaRPr lang="en-US" dirty="0"/>
          </a:p>
        </p:txBody>
      </p:sp>
      <p:sp>
        <p:nvSpPr>
          <p:cNvPr id="3" name="Content Placeholder 2"/>
          <p:cNvSpPr>
            <a:spLocks noGrp="1"/>
          </p:cNvSpPr>
          <p:nvPr>
            <p:ph idx="1"/>
          </p:nvPr>
        </p:nvSpPr>
        <p:spPr>
          <a:xfrm>
            <a:off x="518160" y="1478280"/>
            <a:ext cx="11201400" cy="4983480"/>
          </a:xfrm>
        </p:spPr>
        <p:txBody>
          <a:bodyPr>
            <a:normAutofit/>
          </a:bodyPr>
          <a:lstStyle/>
          <a:p>
            <a:r>
              <a:rPr lang="en-CA" sz="3600" b="1" dirty="0"/>
              <a:t>Apply.  It’s that simple</a:t>
            </a:r>
            <a:r>
              <a:rPr lang="en-CA" sz="3600" dirty="0"/>
              <a:t>.  Many students assume they won’t win, so they don’t apply.  That’s why so many scholarships (and hundreds of thousands of dollars!) go untouched every year.</a:t>
            </a:r>
          </a:p>
          <a:p>
            <a:r>
              <a:rPr lang="en-CA" sz="3600" dirty="0"/>
              <a:t>The chances of winning a scholarship are high if a student works hard and applies to as many as he or she is qualified for.  The more awards applied for, the more chances there are to win!</a:t>
            </a:r>
          </a:p>
          <a:p>
            <a:r>
              <a:rPr lang="en-CA" sz="3600" b="1" dirty="0"/>
              <a:t>You have nothing to lose, and everything to gain!</a:t>
            </a:r>
            <a:endParaRPr lang="en-US" sz="3600" b="1" dirty="0"/>
          </a:p>
        </p:txBody>
      </p:sp>
      <p:pic>
        <p:nvPicPr>
          <p:cNvPr id="4" name="Picture 5" descr="A picture containing clipart&#10;&#10;Description generated with very high confidence">
            <a:extLst>
              <a:ext uri="{FF2B5EF4-FFF2-40B4-BE49-F238E27FC236}">
                <a16:creationId xmlns:a16="http://schemas.microsoft.com/office/drawing/2014/main" id="{7B1FC811-20A5-4DAC-8E01-596BC3C698A2}"/>
              </a:ext>
            </a:extLst>
          </p:cNvPr>
          <p:cNvPicPr>
            <a:picLocks noChangeAspect="1"/>
          </p:cNvPicPr>
          <p:nvPr/>
        </p:nvPicPr>
        <p:blipFill>
          <a:blip r:embed="rId2"/>
          <a:stretch>
            <a:fillRect/>
          </a:stretch>
        </p:blipFill>
        <p:spPr>
          <a:xfrm>
            <a:off x="839547" y="432227"/>
            <a:ext cx="2743200" cy="911236"/>
          </a:xfrm>
          <a:prstGeom prst="rect">
            <a:avLst/>
          </a:prstGeom>
        </p:spPr>
      </p:pic>
    </p:spTree>
    <p:extLst>
      <p:ext uri="{BB962C8B-B14F-4D97-AF65-F5344CB8AC3E}">
        <p14:creationId xmlns:p14="http://schemas.microsoft.com/office/powerpoint/2010/main" val="1891703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90599"/>
          </a:xfrm>
        </p:spPr>
        <p:txBody>
          <a:bodyPr/>
          <a:lstStyle/>
          <a:p>
            <a:r>
              <a:rPr lang="en-CA" dirty="0"/>
              <a:t>                        Where do I find scholarships?</a:t>
            </a:r>
            <a:endParaRPr lang="en-US" dirty="0"/>
          </a:p>
        </p:txBody>
      </p:sp>
      <p:sp>
        <p:nvSpPr>
          <p:cNvPr id="3" name="Content Placeholder 2"/>
          <p:cNvSpPr>
            <a:spLocks noGrp="1"/>
          </p:cNvSpPr>
          <p:nvPr>
            <p:ph idx="1"/>
          </p:nvPr>
        </p:nvSpPr>
        <p:spPr>
          <a:xfrm>
            <a:off x="350520" y="1417320"/>
            <a:ext cx="11353800" cy="5013960"/>
          </a:xfrm>
          <a:ln>
            <a:noFill/>
          </a:ln>
        </p:spPr>
        <p:style>
          <a:lnRef idx="2">
            <a:schemeClr val="accent3"/>
          </a:lnRef>
          <a:fillRef idx="1">
            <a:schemeClr val="lt1"/>
          </a:fillRef>
          <a:effectRef idx="0">
            <a:schemeClr val="accent3"/>
          </a:effectRef>
          <a:fontRef idx="minor">
            <a:schemeClr val="dk1"/>
          </a:fontRef>
        </p:style>
        <p:txBody>
          <a:bodyPr>
            <a:normAutofit/>
          </a:bodyPr>
          <a:lstStyle/>
          <a:p>
            <a:r>
              <a:rPr lang="en-CA" dirty="0"/>
              <a:t>Be proactive!</a:t>
            </a:r>
          </a:p>
          <a:p>
            <a:r>
              <a:rPr lang="en-CA" dirty="0"/>
              <a:t>Search the internet:</a:t>
            </a:r>
          </a:p>
          <a:p>
            <a:pPr marL="0" indent="0">
              <a:buNone/>
            </a:pPr>
            <a:r>
              <a:rPr lang="en-CA" dirty="0"/>
              <a:t>	-</a:t>
            </a:r>
            <a:r>
              <a:rPr lang="en-CA" dirty="0">
                <a:ln w="0"/>
                <a:solidFill>
                  <a:srgbClr val="0070C0"/>
                </a:solidFill>
                <a:effectLst>
                  <a:outerShdw blurRad="38100" dist="19050" dir="2700000" algn="tl" rotWithShape="0">
                    <a:schemeClr val="dk1">
                      <a:alpha val="40000"/>
                    </a:schemeClr>
                  </a:outerShdw>
                </a:effectLst>
              </a:rPr>
              <a:t>www.scholarshipscanada.com</a:t>
            </a:r>
            <a:endParaRPr lang="en-CA" dirty="0">
              <a:solidFill>
                <a:srgbClr val="0070C0"/>
              </a:solidFill>
            </a:endParaRPr>
          </a:p>
          <a:p>
            <a:pPr marL="0" indent="0">
              <a:buNone/>
            </a:pPr>
            <a:r>
              <a:rPr lang="en-CA" dirty="0"/>
              <a:t>	-</a:t>
            </a:r>
            <a:r>
              <a:rPr lang="en-CA" dirty="0">
                <a:solidFill>
                  <a:srgbClr val="0070C0"/>
                </a:solidFill>
              </a:rPr>
              <a:t>www.studentawards.com</a:t>
            </a:r>
          </a:p>
          <a:p>
            <a:pPr marL="0" indent="0">
              <a:buNone/>
            </a:pPr>
            <a:r>
              <a:rPr lang="en-CA" dirty="0"/>
              <a:t>	-</a:t>
            </a:r>
            <a:r>
              <a:rPr lang="en-CA" dirty="0">
                <a:solidFill>
                  <a:srgbClr val="0070C0"/>
                </a:solidFill>
              </a:rPr>
              <a:t>www.edupass.org</a:t>
            </a:r>
            <a:r>
              <a:rPr lang="en-CA" dirty="0"/>
              <a:t> (for US bound students)</a:t>
            </a:r>
          </a:p>
          <a:p>
            <a:r>
              <a:rPr lang="en-CA" dirty="0"/>
              <a:t>Sign up to follow the </a:t>
            </a:r>
            <a:r>
              <a:rPr lang="en-CA" dirty="0">
                <a:solidFill>
                  <a:srgbClr val="FF0000"/>
                </a:solidFill>
              </a:rPr>
              <a:t>Alpha Scholarship Blog</a:t>
            </a:r>
            <a:endParaRPr lang="en-CA" dirty="0">
              <a:solidFill>
                <a:schemeClr val="tx1"/>
              </a:solidFill>
            </a:endParaRPr>
          </a:p>
          <a:p>
            <a:r>
              <a:rPr lang="en-CA" dirty="0"/>
              <a:t>Check out the websites of post-secondary institutions.  Scholarship information is usually found under “Financial Aid.”</a:t>
            </a:r>
          </a:p>
          <a:p>
            <a:r>
              <a:rPr lang="en-CA" dirty="0"/>
              <a:t>Ask employers.  Many companies, unions and community groups offer scholarships for students of employees.</a:t>
            </a:r>
          </a:p>
          <a:p>
            <a:pPr marL="0" indent="0">
              <a:buNone/>
            </a:pPr>
            <a:endParaRPr lang="en-CA" dirty="0"/>
          </a:p>
        </p:txBody>
      </p:sp>
      <p:pic>
        <p:nvPicPr>
          <p:cNvPr id="4" name="Picture 5" descr="A picture containing clipart&#10;&#10;Description generated with very high confidence">
            <a:extLst>
              <a:ext uri="{FF2B5EF4-FFF2-40B4-BE49-F238E27FC236}">
                <a16:creationId xmlns:a16="http://schemas.microsoft.com/office/drawing/2014/main" id="{42409AF3-00CC-4B13-92D3-7B396E795D84}"/>
              </a:ext>
            </a:extLst>
          </p:cNvPr>
          <p:cNvPicPr>
            <a:picLocks noChangeAspect="1"/>
          </p:cNvPicPr>
          <p:nvPr/>
        </p:nvPicPr>
        <p:blipFill>
          <a:blip r:embed="rId2"/>
          <a:stretch>
            <a:fillRect/>
          </a:stretch>
        </p:blipFill>
        <p:spPr>
          <a:xfrm>
            <a:off x="691188" y="371806"/>
            <a:ext cx="2743200" cy="911236"/>
          </a:xfrm>
          <a:prstGeom prst="rect">
            <a:avLst/>
          </a:prstGeom>
        </p:spPr>
      </p:pic>
    </p:spTree>
    <p:extLst>
      <p:ext uri="{BB962C8B-B14F-4D97-AF65-F5344CB8AC3E}">
        <p14:creationId xmlns:p14="http://schemas.microsoft.com/office/powerpoint/2010/main" val="763122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349</TotalTime>
  <Words>646</Words>
  <Application>Microsoft Office PowerPoint</Application>
  <PresentationFormat>Widescreen</PresentationFormat>
  <Paragraphs>85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Scholarships</vt:lpstr>
      <vt:lpstr>PowerPoint Presentation</vt:lpstr>
      <vt:lpstr>               What are scholarships and bursaries?</vt:lpstr>
      <vt:lpstr>                           Types of Scholarships</vt:lpstr>
      <vt:lpstr>             Provincial Government Awards Program</vt:lpstr>
      <vt:lpstr>              Entrance Scholarships from Post Secondary Institutions</vt:lpstr>
      <vt:lpstr>                               Am I eligible?</vt:lpstr>
      <vt:lpstr>                        How do I get a scholarship?</vt:lpstr>
      <vt:lpstr>                        Where do I find scholarships?</vt:lpstr>
      <vt:lpstr>                       When are applications due?</vt:lpstr>
      <vt:lpstr>                       What do I need to apply? </vt:lpstr>
      <vt:lpstr>                     What should I be doing now?</vt:lpstr>
      <vt:lpstr>                     If you are selected for any awards…</vt:lpstr>
      <vt:lpstr>                         Contact Information</vt:lpstr>
    </vt:vector>
  </TitlesOfParts>
  <Company>Burnaby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Scholarships</dc:title>
  <dc:creator>Adrienne McChesney</dc:creator>
  <cp:lastModifiedBy>Adrienne McChesney</cp:lastModifiedBy>
  <cp:revision>224</cp:revision>
  <dcterms:created xsi:type="dcterms:W3CDTF">2014-10-03T16:30:40Z</dcterms:created>
  <dcterms:modified xsi:type="dcterms:W3CDTF">2020-09-23T18:09:16Z</dcterms:modified>
</cp:coreProperties>
</file>